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media/image7.jpg" ContentType="image/jpg"/>
  <Override PartName="/ppt/media/image8.jpg" ContentType="image/jpg"/>
  <Override PartName="/ppt/media/image10.jpg" ContentType="image/jpg"/>
  <Override PartName="/ppt/media/image11.jpg" ContentType="image/jp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 id="2147483742" r:id="rId3"/>
  </p:sldMasterIdLst>
  <p:notesMasterIdLst>
    <p:notesMasterId r:id="rId8"/>
  </p:notesMasterIdLst>
  <p:sldIdLst>
    <p:sldId id="257" r:id="rId4"/>
    <p:sldId id="392" r:id="rId5"/>
    <p:sldId id="406" r:id="rId6"/>
    <p:sldId id="408" r:id="rId7"/>
  </p:sldIdLst>
  <p:sldSz cx="9144000" cy="5143500" type="screen16x9"/>
  <p:notesSz cx="6807200" cy="9939338"/>
  <p:defaultTextStyle>
    <a:defPPr>
      <a:defRPr lang="en-US"/>
    </a:defPPr>
    <a:lvl1pPr marL="0" algn="l" defTabSz="914296" rtl="0" eaLnBrk="1" latinLnBrk="0" hangingPunct="1">
      <a:defRPr sz="1800" kern="1200">
        <a:solidFill>
          <a:schemeClr val="tx1"/>
        </a:solidFill>
        <a:latin typeface="+mn-lt"/>
        <a:ea typeface="+mn-ea"/>
        <a:cs typeface="+mn-cs"/>
      </a:defRPr>
    </a:lvl1pPr>
    <a:lvl2pPr marL="457148" algn="l" defTabSz="914296" rtl="0" eaLnBrk="1" latinLnBrk="0" hangingPunct="1">
      <a:defRPr sz="1800" kern="1200">
        <a:solidFill>
          <a:schemeClr val="tx1"/>
        </a:solidFill>
        <a:latin typeface="+mn-lt"/>
        <a:ea typeface="+mn-ea"/>
        <a:cs typeface="+mn-cs"/>
      </a:defRPr>
    </a:lvl2pPr>
    <a:lvl3pPr marL="914296" algn="l" defTabSz="914296" rtl="0" eaLnBrk="1" latinLnBrk="0" hangingPunct="1">
      <a:defRPr sz="1800" kern="1200">
        <a:solidFill>
          <a:schemeClr val="tx1"/>
        </a:solidFill>
        <a:latin typeface="+mn-lt"/>
        <a:ea typeface="+mn-ea"/>
        <a:cs typeface="+mn-cs"/>
      </a:defRPr>
    </a:lvl3pPr>
    <a:lvl4pPr marL="1371444" algn="l" defTabSz="914296" rtl="0" eaLnBrk="1" latinLnBrk="0" hangingPunct="1">
      <a:defRPr sz="1800" kern="1200">
        <a:solidFill>
          <a:schemeClr val="tx1"/>
        </a:solidFill>
        <a:latin typeface="+mn-lt"/>
        <a:ea typeface="+mn-ea"/>
        <a:cs typeface="+mn-cs"/>
      </a:defRPr>
    </a:lvl4pPr>
    <a:lvl5pPr marL="1828592" algn="l" defTabSz="914296" rtl="0" eaLnBrk="1" latinLnBrk="0" hangingPunct="1">
      <a:defRPr sz="1800" kern="1200">
        <a:solidFill>
          <a:schemeClr val="tx1"/>
        </a:solidFill>
        <a:latin typeface="+mn-lt"/>
        <a:ea typeface="+mn-ea"/>
        <a:cs typeface="+mn-cs"/>
      </a:defRPr>
    </a:lvl5pPr>
    <a:lvl6pPr marL="2285740" algn="l" defTabSz="914296" rtl="0" eaLnBrk="1" latinLnBrk="0" hangingPunct="1">
      <a:defRPr sz="1800" kern="1200">
        <a:solidFill>
          <a:schemeClr val="tx1"/>
        </a:solidFill>
        <a:latin typeface="+mn-lt"/>
        <a:ea typeface="+mn-ea"/>
        <a:cs typeface="+mn-cs"/>
      </a:defRPr>
    </a:lvl6pPr>
    <a:lvl7pPr marL="2742888" algn="l" defTabSz="914296" rtl="0" eaLnBrk="1" latinLnBrk="0" hangingPunct="1">
      <a:defRPr sz="1800" kern="1200">
        <a:solidFill>
          <a:schemeClr val="tx1"/>
        </a:solidFill>
        <a:latin typeface="+mn-lt"/>
        <a:ea typeface="+mn-ea"/>
        <a:cs typeface="+mn-cs"/>
      </a:defRPr>
    </a:lvl7pPr>
    <a:lvl8pPr marL="3200036" algn="l" defTabSz="914296" rtl="0" eaLnBrk="1" latinLnBrk="0" hangingPunct="1">
      <a:defRPr sz="1800" kern="1200">
        <a:solidFill>
          <a:schemeClr val="tx1"/>
        </a:solidFill>
        <a:latin typeface="+mn-lt"/>
        <a:ea typeface="+mn-ea"/>
        <a:cs typeface="+mn-cs"/>
      </a:defRPr>
    </a:lvl8pPr>
    <a:lvl9pPr marL="3657184" algn="l" defTabSz="914296"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FF5050"/>
    <a:srgbClr val="8EB4E3"/>
    <a:srgbClr val="669900"/>
    <a:srgbClr val="99FF33"/>
    <a:srgbClr val="FF0000"/>
    <a:srgbClr val="4B7000"/>
    <a:srgbClr val="FFFF00"/>
    <a:srgbClr val="F2DCDB"/>
    <a:srgbClr val="B9CD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23" autoAdjust="0"/>
    <p:restoredTop sz="88345" autoAdjust="0"/>
  </p:normalViewPr>
  <p:slideViewPr>
    <p:cSldViewPr>
      <p:cViewPr>
        <p:scale>
          <a:sx n="100" d="100"/>
          <a:sy n="100" d="100"/>
        </p:scale>
        <p:origin x="-486" y="-834"/>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2433CCD8-16BD-4D69-895D-7C0B871579A4}" type="datetimeFigureOut">
              <a:rPr lang="en-AU" smtClean="0"/>
              <a:t>10/04/2018</a:t>
            </a:fld>
            <a:endParaRPr lang="en-AU" dirty="0"/>
          </a:p>
        </p:txBody>
      </p:sp>
      <p:sp>
        <p:nvSpPr>
          <p:cNvPr id="4" name="Slide Image Placeholder 3"/>
          <p:cNvSpPr>
            <a:spLocks noGrp="1" noRot="1" noChangeAspect="1"/>
          </p:cNvSpPr>
          <p:nvPr>
            <p:ph type="sldImg" idx="2"/>
          </p:nvPr>
        </p:nvSpPr>
        <p:spPr>
          <a:xfrm>
            <a:off x="90488" y="746125"/>
            <a:ext cx="6626225" cy="372745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0721" y="4721187"/>
            <a:ext cx="5445760" cy="447270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4A6130F7-76B8-44CC-B49A-B801E9FEDA7C}" type="slidenum">
              <a:rPr lang="en-AU" smtClean="0"/>
              <a:t>‹#›</a:t>
            </a:fld>
            <a:endParaRPr lang="en-AU" dirty="0"/>
          </a:p>
        </p:txBody>
      </p:sp>
    </p:spTree>
    <p:extLst>
      <p:ext uri="{BB962C8B-B14F-4D97-AF65-F5344CB8AC3E}">
        <p14:creationId xmlns:p14="http://schemas.microsoft.com/office/powerpoint/2010/main" val="1585749845"/>
      </p:ext>
    </p:extLst>
  </p:cSld>
  <p:clrMap bg1="lt1" tx1="dk1" bg2="lt2" tx2="dk2" accent1="accent1" accent2="accent2" accent3="accent3" accent4="accent4" accent5="accent5" accent6="accent6" hlink="hlink" folHlink="folHlink"/>
  <p:notesStyle>
    <a:lvl1pPr marL="0" algn="l" defTabSz="914296" rtl="0" eaLnBrk="1" latinLnBrk="0" hangingPunct="1">
      <a:defRPr sz="1200" kern="1200">
        <a:solidFill>
          <a:schemeClr val="tx1"/>
        </a:solidFill>
        <a:latin typeface="+mn-lt"/>
        <a:ea typeface="+mn-ea"/>
        <a:cs typeface="+mn-cs"/>
      </a:defRPr>
    </a:lvl1pPr>
    <a:lvl2pPr marL="457148" algn="l" defTabSz="914296" rtl="0" eaLnBrk="1" latinLnBrk="0" hangingPunct="1">
      <a:defRPr sz="1200" kern="1200">
        <a:solidFill>
          <a:schemeClr val="tx1"/>
        </a:solidFill>
        <a:latin typeface="+mn-lt"/>
        <a:ea typeface="+mn-ea"/>
        <a:cs typeface="+mn-cs"/>
      </a:defRPr>
    </a:lvl2pPr>
    <a:lvl3pPr marL="914296" algn="l" defTabSz="914296" rtl="0" eaLnBrk="1" latinLnBrk="0" hangingPunct="1">
      <a:defRPr sz="1200" kern="1200">
        <a:solidFill>
          <a:schemeClr val="tx1"/>
        </a:solidFill>
        <a:latin typeface="+mn-lt"/>
        <a:ea typeface="+mn-ea"/>
        <a:cs typeface="+mn-cs"/>
      </a:defRPr>
    </a:lvl3pPr>
    <a:lvl4pPr marL="1371444" algn="l" defTabSz="914296" rtl="0" eaLnBrk="1" latinLnBrk="0" hangingPunct="1">
      <a:defRPr sz="1200" kern="1200">
        <a:solidFill>
          <a:schemeClr val="tx1"/>
        </a:solidFill>
        <a:latin typeface="+mn-lt"/>
        <a:ea typeface="+mn-ea"/>
        <a:cs typeface="+mn-cs"/>
      </a:defRPr>
    </a:lvl4pPr>
    <a:lvl5pPr marL="1828592" algn="l" defTabSz="914296" rtl="0" eaLnBrk="1" latinLnBrk="0" hangingPunct="1">
      <a:defRPr sz="1200" kern="1200">
        <a:solidFill>
          <a:schemeClr val="tx1"/>
        </a:solidFill>
        <a:latin typeface="+mn-lt"/>
        <a:ea typeface="+mn-ea"/>
        <a:cs typeface="+mn-cs"/>
      </a:defRPr>
    </a:lvl5pPr>
    <a:lvl6pPr marL="2285740" algn="l" defTabSz="914296" rtl="0" eaLnBrk="1" latinLnBrk="0" hangingPunct="1">
      <a:defRPr sz="1200" kern="1200">
        <a:solidFill>
          <a:schemeClr val="tx1"/>
        </a:solidFill>
        <a:latin typeface="+mn-lt"/>
        <a:ea typeface="+mn-ea"/>
        <a:cs typeface="+mn-cs"/>
      </a:defRPr>
    </a:lvl6pPr>
    <a:lvl7pPr marL="2742888" algn="l" defTabSz="914296" rtl="0" eaLnBrk="1" latinLnBrk="0" hangingPunct="1">
      <a:defRPr sz="1200" kern="1200">
        <a:solidFill>
          <a:schemeClr val="tx1"/>
        </a:solidFill>
        <a:latin typeface="+mn-lt"/>
        <a:ea typeface="+mn-ea"/>
        <a:cs typeface="+mn-cs"/>
      </a:defRPr>
    </a:lvl7pPr>
    <a:lvl8pPr marL="3200036" algn="l" defTabSz="914296" rtl="0" eaLnBrk="1" latinLnBrk="0" hangingPunct="1">
      <a:defRPr sz="1200" kern="1200">
        <a:solidFill>
          <a:schemeClr val="tx1"/>
        </a:solidFill>
        <a:latin typeface="+mn-lt"/>
        <a:ea typeface="+mn-ea"/>
        <a:cs typeface="+mn-cs"/>
      </a:defRPr>
    </a:lvl8pPr>
    <a:lvl9pPr marL="3657184" algn="l" defTabSz="914296"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6125"/>
            <a:ext cx="6626225" cy="3727450"/>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A6130F7-76B8-44CC-B49A-B801E9FEDA7C}" type="slidenum">
              <a:rPr lang="en-AU" smtClean="0"/>
              <a:t>1</a:t>
            </a:fld>
            <a:endParaRPr lang="en-AU" dirty="0"/>
          </a:p>
        </p:txBody>
      </p:sp>
    </p:spTree>
    <p:extLst>
      <p:ext uri="{BB962C8B-B14F-4D97-AF65-F5344CB8AC3E}">
        <p14:creationId xmlns:p14="http://schemas.microsoft.com/office/powerpoint/2010/main" val="2266860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6125"/>
            <a:ext cx="6626225" cy="3727450"/>
          </a:xfrm>
        </p:spPr>
      </p:sp>
      <p:sp>
        <p:nvSpPr>
          <p:cNvPr id="3" name="Notes Placeholder 2"/>
          <p:cNvSpPr>
            <a:spLocks noGrp="1"/>
          </p:cNvSpPr>
          <p:nvPr>
            <p:ph type="body" idx="1"/>
          </p:nvPr>
        </p:nvSpPr>
        <p:spPr/>
        <p:txBody>
          <a:bodyPr/>
          <a:lstStyle/>
          <a:p>
            <a:endParaRPr lang="en-AU" baseline="0" dirty="0" smtClean="0"/>
          </a:p>
        </p:txBody>
      </p:sp>
      <p:sp>
        <p:nvSpPr>
          <p:cNvPr id="4" name="Slide Number Placeholder 3"/>
          <p:cNvSpPr>
            <a:spLocks noGrp="1"/>
          </p:cNvSpPr>
          <p:nvPr>
            <p:ph type="sldNum" sz="quarter" idx="10"/>
          </p:nvPr>
        </p:nvSpPr>
        <p:spPr/>
        <p:txBody>
          <a:bodyPr/>
          <a:lstStyle/>
          <a:p>
            <a:fld id="{36FB5DB3-EAE8-4943-923A-6B909886A564}" type="slidenum">
              <a:rPr lang="en-AU" smtClean="0">
                <a:solidFill>
                  <a:prstClr val="black"/>
                </a:solidFill>
              </a:rPr>
              <a:pPr/>
              <a:t>2</a:t>
            </a:fld>
            <a:endParaRPr lang="en-AU" dirty="0">
              <a:solidFill>
                <a:prstClr val="black"/>
              </a:solidFill>
            </a:endParaRPr>
          </a:p>
        </p:txBody>
      </p:sp>
    </p:spTree>
    <p:extLst>
      <p:ext uri="{BB962C8B-B14F-4D97-AF65-F5344CB8AC3E}">
        <p14:creationId xmlns:p14="http://schemas.microsoft.com/office/powerpoint/2010/main" val="1050733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6125"/>
            <a:ext cx="6626225" cy="3727450"/>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6FB5DB3-EAE8-4943-923A-6B909886A564}" type="slidenum">
              <a:rPr lang="en-AU" smtClean="0">
                <a:solidFill>
                  <a:prstClr val="black"/>
                </a:solidFill>
              </a:rPr>
              <a:pPr/>
              <a:t>3</a:t>
            </a:fld>
            <a:endParaRPr lang="en-AU" dirty="0">
              <a:solidFill>
                <a:prstClr val="black"/>
              </a:solidFill>
            </a:endParaRPr>
          </a:p>
        </p:txBody>
      </p:sp>
    </p:spTree>
    <p:extLst>
      <p:ext uri="{BB962C8B-B14F-4D97-AF65-F5344CB8AC3E}">
        <p14:creationId xmlns:p14="http://schemas.microsoft.com/office/powerpoint/2010/main" val="2396116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 Id="rId4" Type="http://schemas.openxmlformats.org/officeDocument/2006/relationships/image" Target="../media/image5.png"/></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1"/>
            <a:ext cx="7772400" cy="1102519"/>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4" indent="0" algn="ctr">
              <a:buNone/>
              <a:defRPr>
                <a:solidFill>
                  <a:schemeClr val="tx1">
                    <a:tint val="75000"/>
                  </a:schemeClr>
                </a:solidFill>
              </a:defRPr>
            </a:lvl4pPr>
            <a:lvl5pPr marL="1828592" indent="0" algn="ctr">
              <a:buNone/>
              <a:defRPr>
                <a:solidFill>
                  <a:schemeClr val="tx1">
                    <a:tint val="75000"/>
                  </a:schemeClr>
                </a:solidFill>
              </a:defRPr>
            </a:lvl5pPr>
            <a:lvl6pPr marL="2285740" indent="0" algn="ctr">
              <a:buNone/>
              <a:defRPr>
                <a:solidFill>
                  <a:schemeClr val="tx1">
                    <a:tint val="75000"/>
                  </a:schemeClr>
                </a:solidFill>
              </a:defRPr>
            </a:lvl6pPr>
            <a:lvl7pPr marL="2742888" indent="0" algn="ctr">
              <a:buNone/>
              <a:defRPr>
                <a:solidFill>
                  <a:schemeClr val="tx1">
                    <a:tint val="75000"/>
                  </a:schemeClr>
                </a:solidFill>
              </a:defRPr>
            </a:lvl7pPr>
            <a:lvl8pPr marL="3200036" indent="0" algn="ctr">
              <a:buNone/>
              <a:defRPr>
                <a:solidFill>
                  <a:schemeClr val="tx1">
                    <a:tint val="75000"/>
                  </a:schemeClr>
                </a:solidFill>
              </a:defRPr>
            </a:lvl8pPr>
            <a:lvl9pPr marL="3657184"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D91EDFDF-B2AA-4E88-B236-F3B5B480000D}" type="datetimeFigureOut">
              <a:rPr lang="en-AU" smtClean="0"/>
              <a:t>10/04/2018</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A4EFC4A1-8778-4285-9CB6-1B3353032876}" type="slidenum">
              <a:rPr lang="en-AU" smtClean="0"/>
              <a:t>‹#›</a:t>
            </a:fld>
            <a:endParaRPr lang="en-AU" dirty="0"/>
          </a:p>
        </p:txBody>
      </p:sp>
    </p:spTree>
    <p:extLst>
      <p:ext uri="{BB962C8B-B14F-4D97-AF65-F5344CB8AC3E}">
        <p14:creationId xmlns:p14="http://schemas.microsoft.com/office/powerpoint/2010/main" val="3985783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91EDFDF-B2AA-4E88-B236-F3B5B480000D}" type="datetimeFigureOut">
              <a:rPr lang="en-AU" smtClean="0"/>
              <a:t>10/04/2018</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A4EFC4A1-8778-4285-9CB6-1B3353032876}" type="slidenum">
              <a:rPr lang="en-AU" smtClean="0"/>
              <a:t>‹#›</a:t>
            </a:fld>
            <a:endParaRPr lang="en-AU" dirty="0"/>
          </a:p>
        </p:txBody>
      </p:sp>
    </p:spTree>
    <p:extLst>
      <p:ext uri="{BB962C8B-B14F-4D97-AF65-F5344CB8AC3E}">
        <p14:creationId xmlns:p14="http://schemas.microsoft.com/office/powerpoint/2010/main" val="57852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3"/>
            <a:ext cx="2057400" cy="329088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154783"/>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91EDFDF-B2AA-4E88-B236-F3B5B480000D}" type="datetimeFigureOut">
              <a:rPr lang="en-AU" smtClean="0"/>
              <a:t>10/04/2018</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A4EFC4A1-8778-4285-9CB6-1B3353032876}" type="slidenum">
              <a:rPr lang="en-AU" smtClean="0"/>
              <a:t>‹#›</a:t>
            </a:fld>
            <a:endParaRPr lang="en-AU" dirty="0"/>
          </a:p>
        </p:txBody>
      </p:sp>
    </p:spTree>
    <p:extLst>
      <p:ext uri="{BB962C8B-B14F-4D97-AF65-F5344CB8AC3E}">
        <p14:creationId xmlns:p14="http://schemas.microsoft.com/office/powerpoint/2010/main" val="18819589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Blue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solidFill>
              </a:defRPr>
            </a:lvl1pPr>
          </a:lstStyle>
          <a:p>
            <a:r>
              <a:rPr lang="en-US" smtClean="0"/>
              <a:t>Click to edit Master title style</a:t>
            </a:r>
            <a:endParaRPr lang="en-AU"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Footer Placeholder 4"/>
          <p:cNvSpPr>
            <a:spLocks noGrp="1"/>
          </p:cNvSpPr>
          <p:nvPr>
            <p:ph type="ftr" sz="quarter" idx="11"/>
          </p:nvPr>
        </p:nvSpPr>
        <p:spPr>
          <a:xfrm>
            <a:off x="612773" y="4711134"/>
            <a:ext cx="7026277" cy="192360"/>
          </a:xfrm>
        </p:spPr>
        <p:txBody>
          <a:bodyPr/>
          <a:lstStyle/>
          <a:p>
            <a:r>
              <a:rPr lang="en-AU" dirty="0" smtClean="0"/>
              <a:t>UNCLASSIFIED </a:t>
            </a:r>
            <a:r>
              <a:rPr lang="en-AU" b="0" dirty="0" smtClean="0"/>
              <a:t>– Plan B</a:t>
            </a:r>
            <a:endParaRPr lang="en-AU" b="0" dirty="0"/>
          </a:p>
        </p:txBody>
      </p:sp>
      <p:sp>
        <p:nvSpPr>
          <p:cNvPr id="6" name="Slide Number Placeholder 5"/>
          <p:cNvSpPr>
            <a:spLocks noGrp="1"/>
          </p:cNvSpPr>
          <p:nvPr>
            <p:ph type="sldNum" sz="quarter" idx="12"/>
          </p:nvPr>
        </p:nvSpPr>
        <p:spPr>
          <a:xfrm>
            <a:off x="8169141" y="4731776"/>
            <a:ext cx="360000" cy="153888"/>
          </a:xfrm>
        </p:spPr>
        <p:txBody>
          <a:bodyPr/>
          <a:lstStyle/>
          <a:p>
            <a:fld id="{1E312DB4-4461-496E-BE8A-4915DF83011C}" type="slidenum">
              <a:rPr lang="en-AU" smtClean="0"/>
              <a:t>‹#›</a:t>
            </a:fld>
            <a:endParaRPr lang="en-AU" dirty="0"/>
          </a:p>
        </p:txBody>
      </p:sp>
      <p:sp>
        <p:nvSpPr>
          <p:cNvPr id="7" name="Subtitle 2"/>
          <p:cNvSpPr>
            <a:spLocks noGrp="1"/>
          </p:cNvSpPr>
          <p:nvPr>
            <p:ph type="subTitle" idx="13"/>
          </p:nvPr>
        </p:nvSpPr>
        <p:spPr>
          <a:xfrm>
            <a:off x="612775" y="1165060"/>
            <a:ext cx="7920000" cy="387275"/>
          </a:xfrm>
        </p:spPr>
        <p:txBody>
          <a:bodyPr wrap="square">
            <a:spAutoFit/>
          </a:bodyPr>
          <a:lstStyle>
            <a:lvl1pPr marL="0" indent="0" algn="l">
              <a:lnSpc>
                <a:spcPts val="2300"/>
              </a:lnSpc>
              <a:spcBef>
                <a:spcPts val="0"/>
              </a:spcBef>
              <a:buNone/>
              <a:defRPr sz="2100">
                <a:solidFill>
                  <a:srgbClr val="4E4E4D"/>
                </a:solidFill>
                <a:latin typeface="+mj-lt"/>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4" indent="0" algn="ctr">
              <a:buNone/>
              <a:defRPr>
                <a:solidFill>
                  <a:schemeClr val="tx1">
                    <a:tint val="75000"/>
                  </a:schemeClr>
                </a:solidFill>
              </a:defRPr>
            </a:lvl4pPr>
            <a:lvl5pPr marL="1828592" indent="0" algn="ctr">
              <a:buNone/>
              <a:defRPr>
                <a:solidFill>
                  <a:schemeClr val="tx1">
                    <a:tint val="75000"/>
                  </a:schemeClr>
                </a:solidFill>
              </a:defRPr>
            </a:lvl5pPr>
            <a:lvl6pPr marL="2285740" indent="0" algn="ctr">
              <a:buNone/>
              <a:defRPr>
                <a:solidFill>
                  <a:schemeClr val="tx1">
                    <a:tint val="75000"/>
                  </a:schemeClr>
                </a:solidFill>
              </a:defRPr>
            </a:lvl6pPr>
            <a:lvl7pPr marL="2742888" indent="0" algn="ctr">
              <a:buNone/>
              <a:defRPr>
                <a:solidFill>
                  <a:schemeClr val="tx1">
                    <a:tint val="75000"/>
                  </a:schemeClr>
                </a:solidFill>
              </a:defRPr>
            </a:lvl7pPr>
            <a:lvl8pPr marL="3200036" indent="0" algn="ctr">
              <a:buNone/>
              <a:defRPr>
                <a:solidFill>
                  <a:schemeClr val="tx1">
                    <a:tint val="75000"/>
                  </a:schemeClr>
                </a:solidFill>
              </a:defRPr>
            </a:lvl8pPr>
            <a:lvl9pPr marL="3657184" indent="0" algn="ctr">
              <a:buNone/>
              <a:defRPr>
                <a:solidFill>
                  <a:schemeClr val="tx1">
                    <a:tint val="75000"/>
                  </a:schemeClr>
                </a:solidFill>
              </a:defRPr>
            </a:lvl9pPr>
          </a:lstStyle>
          <a:p>
            <a:r>
              <a:rPr lang="en-US" smtClean="0"/>
              <a:t>Click to edit Master subtitle style</a:t>
            </a:r>
            <a:endParaRPr lang="en-AU" dirty="0"/>
          </a:p>
        </p:txBody>
      </p:sp>
    </p:spTree>
    <p:extLst>
      <p:ext uri="{BB962C8B-B14F-4D97-AF65-F5344CB8AC3E}">
        <p14:creationId xmlns:p14="http://schemas.microsoft.com/office/powerpoint/2010/main" val="174050059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Icons Blue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dirty="0"/>
          </a:p>
        </p:txBody>
      </p:sp>
      <p:sp>
        <p:nvSpPr>
          <p:cNvPr id="9" name="Picture Placeholder 8"/>
          <p:cNvSpPr>
            <a:spLocks noGrp="1"/>
          </p:cNvSpPr>
          <p:nvPr>
            <p:ph type="pic" sz="quarter" idx="14"/>
          </p:nvPr>
        </p:nvSpPr>
        <p:spPr>
          <a:xfrm>
            <a:off x="619536" y="1748088"/>
            <a:ext cx="864000" cy="864000"/>
          </a:xfrm>
        </p:spPr>
        <p:txBody>
          <a:bodyPr/>
          <a:lstStyle/>
          <a:p>
            <a:r>
              <a:rPr lang="en-US" dirty="0" smtClean="0"/>
              <a:t>Click icon to add picture</a:t>
            </a:r>
            <a:endParaRPr lang="en-AU" dirty="0"/>
          </a:p>
        </p:txBody>
      </p:sp>
      <p:sp>
        <p:nvSpPr>
          <p:cNvPr id="11" name="Picture Placeholder 10"/>
          <p:cNvSpPr>
            <a:spLocks noGrp="1"/>
          </p:cNvSpPr>
          <p:nvPr>
            <p:ph type="pic" sz="quarter" idx="15"/>
          </p:nvPr>
        </p:nvSpPr>
        <p:spPr>
          <a:xfrm>
            <a:off x="2735522" y="1748088"/>
            <a:ext cx="864000" cy="864000"/>
          </a:xfrm>
        </p:spPr>
        <p:txBody>
          <a:bodyPr/>
          <a:lstStyle/>
          <a:p>
            <a:r>
              <a:rPr lang="en-US" dirty="0" smtClean="0"/>
              <a:t>Click icon to add picture</a:t>
            </a:r>
            <a:endParaRPr lang="en-AU" dirty="0"/>
          </a:p>
        </p:txBody>
      </p:sp>
      <p:sp>
        <p:nvSpPr>
          <p:cNvPr id="13" name="Picture Placeholder 12"/>
          <p:cNvSpPr>
            <a:spLocks noGrp="1"/>
          </p:cNvSpPr>
          <p:nvPr>
            <p:ph type="pic" sz="quarter" idx="16"/>
          </p:nvPr>
        </p:nvSpPr>
        <p:spPr>
          <a:xfrm>
            <a:off x="4851507" y="1748088"/>
            <a:ext cx="864000" cy="864000"/>
          </a:xfrm>
        </p:spPr>
        <p:txBody>
          <a:bodyPr/>
          <a:lstStyle/>
          <a:p>
            <a:r>
              <a:rPr lang="en-US" dirty="0" smtClean="0"/>
              <a:t>Click icon to add picture</a:t>
            </a:r>
            <a:endParaRPr lang="en-AU" dirty="0"/>
          </a:p>
        </p:txBody>
      </p:sp>
      <p:sp>
        <p:nvSpPr>
          <p:cNvPr id="15" name="Picture Placeholder 14"/>
          <p:cNvSpPr>
            <a:spLocks noGrp="1"/>
          </p:cNvSpPr>
          <p:nvPr>
            <p:ph type="pic" sz="quarter" idx="17"/>
          </p:nvPr>
        </p:nvSpPr>
        <p:spPr>
          <a:xfrm>
            <a:off x="6967493" y="1747695"/>
            <a:ext cx="936000" cy="864394"/>
          </a:xfrm>
        </p:spPr>
        <p:txBody>
          <a:bodyPr/>
          <a:lstStyle/>
          <a:p>
            <a:r>
              <a:rPr lang="en-US" dirty="0" smtClean="0"/>
              <a:t>Click icon to add picture</a:t>
            </a:r>
            <a:endParaRPr lang="en-AU" dirty="0"/>
          </a:p>
        </p:txBody>
      </p:sp>
      <p:sp>
        <p:nvSpPr>
          <p:cNvPr id="21" name="Text Placeholder 20"/>
          <p:cNvSpPr>
            <a:spLocks noGrp="1"/>
          </p:cNvSpPr>
          <p:nvPr>
            <p:ph type="body" sz="quarter" idx="18"/>
          </p:nvPr>
        </p:nvSpPr>
        <p:spPr>
          <a:xfrm>
            <a:off x="619537" y="2796966"/>
            <a:ext cx="1548000" cy="1620000"/>
          </a:xfrm>
        </p:spPr>
        <p:txBody>
          <a:bodyPr/>
          <a:lstStyle>
            <a:lvl1pPr>
              <a:lnSpc>
                <a:spcPts val="1900"/>
              </a:lnSpc>
              <a:defRPr sz="1700">
                <a:solidFill>
                  <a:schemeClr val="accent1"/>
                </a:solidFill>
                <a:latin typeface="+mj-lt"/>
              </a:defRPr>
            </a:lvl1pPr>
            <a:lvl2pPr marL="0" indent="0">
              <a:buFontTx/>
              <a:buNone/>
              <a:defRPr/>
            </a:lvl2pPr>
            <a:lvl3pPr marL="179980" indent="-179980">
              <a:buFont typeface="Arial" pitchFamily="34" charset="0"/>
              <a:buChar char="&gt;"/>
              <a:defRPr/>
            </a:lvl3pPr>
            <a:lvl4pPr marL="341961" indent="-161982">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3" name="Text Placeholder 22"/>
          <p:cNvSpPr>
            <a:spLocks noGrp="1"/>
          </p:cNvSpPr>
          <p:nvPr>
            <p:ph type="body" sz="quarter" idx="19"/>
          </p:nvPr>
        </p:nvSpPr>
        <p:spPr>
          <a:xfrm>
            <a:off x="2735522" y="2796966"/>
            <a:ext cx="1548000" cy="1620000"/>
          </a:xfrm>
        </p:spPr>
        <p:txBody>
          <a:bodyPr/>
          <a:lstStyle>
            <a:lvl1pPr>
              <a:lnSpc>
                <a:spcPts val="1900"/>
              </a:lnSpc>
              <a:defRPr sz="1700">
                <a:solidFill>
                  <a:schemeClr val="accent1"/>
                </a:solidFill>
                <a:latin typeface="+mj-lt"/>
              </a:defRPr>
            </a:lvl1pPr>
            <a:lvl2pPr marL="0" indent="0">
              <a:buNone/>
              <a:defRPr/>
            </a:lvl2pPr>
            <a:lvl3pPr marL="179980" indent="-179980">
              <a:buFont typeface="Arial" pitchFamily="34" charset="0"/>
              <a:buChar char="&gt;"/>
              <a:defRPr/>
            </a:lvl3pPr>
            <a:lvl4pPr marL="341961" indent="-161982">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5" name="Text Placeholder 24"/>
          <p:cNvSpPr>
            <a:spLocks noGrp="1"/>
          </p:cNvSpPr>
          <p:nvPr>
            <p:ph type="body" sz="quarter" idx="20"/>
          </p:nvPr>
        </p:nvSpPr>
        <p:spPr>
          <a:xfrm>
            <a:off x="4851507" y="2796966"/>
            <a:ext cx="1548000" cy="1620000"/>
          </a:xfrm>
        </p:spPr>
        <p:txBody>
          <a:bodyPr/>
          <a:lstStyle>
            <a:lvl1pPr>
              <a:lnSpc>
                <a:spcPts val="1900"/>
              </a:lnSpc>
              <a:defRPr sz="1700">
                <a:solidFill>
                  <a:schemeClr val="accent1"/>
                </a:solidFill>
                <a:latin typeface="+mj-lt"/>
              </a:defRPr>
            </a:lvl1pPr>
            <a:lvl2pPr marL="0" indent="0">
              <a:buNone/>
              <a:defRPr/>
            </a:lvl2pPr>
            <a:lvl3pPr marL="179980" indent="-179980">
              <a:buFont typeface="Arial" pitchFamily="34" charset="0"/>
              <a:buChar char="&gt;"/>
              <a:defRPr/>
            </a:lvl3pPr>
            <a:lvl4pPr marL="341961" indent="-161982">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7" name="Text Placeholder 26"/>
          <p:cNvSpPr>
            <a:spLocks noGrp="1"/>
          </p:cNvSpPr>
          <p:nvPr>
            <p:ph type="body" sz="quarter" idx="21"/>
          </p:nvPr>
        </p:nvSpPr>
        <p:spPr>
          <a:xfrm>
            <a:off x="6967493" y="2796966"/>
            <a:ext cx="1548000" cy="1620000"/>
          </a:xfrm>
        </p:spPr>
        <p:txBody>
          <a:bodyPr/>
          <a:lstStyle>
            <a:lvl1pPr>
              <a:lnSpc>
                <a:spcPts val="1900"/>
              </a:lnSpc>
              <a:defRPr sz="1700">
                <a:solidFill>
                  <a:schemeClr val="accent1"/>
                </a:solidFill>
                <a:latin typeface="+mj-lt"/>
              </a:defRPr>
            </a:lvl1pPr>
            <a:lvl2pPr marL="0" indent="0">
              <a:buNone/>
              <a:defRPr/>
            </a:lvl2pPr>
            <a:lvl3pPr marL="179980" indent="-179980">
              <a:buFont typeface="Arial" pitchFamily="34" charset="0"/>
              <a:buChar char="&gt;"/>
              <a:defRPr/>
            </a:lvl3pPr>
            <a:lvl4pPr marL="341961" indent="-161982">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4" name="Footer Placeholder 4"/>
          <p:cNvSpPr>
            <a:spLocks noGrp="1"/>
          </p:cNvSpPr>
          <p:nvPr>
            <p:ph type="ftr" sz="quarter" idx="11"/>
          </p:nvPr>
        </p:nvSpPr>
        <p:spPr>
          <a:xfrm>
            <a:off x="612773" y="4711134"/>
            <a:ext cx="7026277" cy="192360"/>
          </a:xfrm>
        </p:spPr>
        <p:txBody>
          <a:bodyPr/>
          <a:lstStyle/>
          <a:p>
            <a:r>
              <a:rPr lang="en-AU" dirty="0" smtClean="0"/>
              <a:t>UNCLASSIFIED </a:t>
            </a:r>
            <a:r>
              <a:rPr lang="en-AU" b="0" dirty="0" smtClean="0"/>
              <a:t>– Plan B</a:t>
            </a:r>
            <a:endParaRPr lang="en-AU" b="0" dirty="0"/>
          </a:p>
        </p:txBody>
      </p:sp>
      <p:sp>
        <p:nvSpPr>
          <p:cNvPr id="16" name="Slide Number Placeholder 5"/>
          <p:cNvSpPr>
            <a:spLocks noGrp="1"/>
          </p:cNvSpPr>
          <p:nvPr>
            <p:ph type="sldNum" sz="quarter" idx="12"/>
          </p:nvPr>
        </p:nvSpPr>
        <p:spPr>
          <a:xfrm>
            <a:off x="8169141" y="4731776"/>
            <a:ext cx="360000" cy="153888"/>
          </a:xfrm>
        </p:spPr>
        <p:txBody>
          <a:bodyPr/>
          <a:lstStyle/>
          <a:p>
            <a:fld id="{1E312DB4-4461-496E-BE8A-4915DF83011C}" type="slidenum">
              <a:rPr lang="en-AU" smtClean="0"/>
              <a:t>‹#›</a:t>
            </a:fld>
            <a:endParaRPr lang="en-AU" dirty="0"/>
          </a:p>
        </p:txBody>
      </p:sp>
      <p:sp>
        <p:nvSpPr>
          <p:cNvPr id="17" name="Subtitle 2"/>
          <p:cNvSpPr>
            <a:spLocks noGrp="1"/>
          </p:cNvSpPr>
          <p:nvPr>
            <p:ph type="subTitle" idx="13"/>
          </p:nvPr>
        </p:nvSpPr>
        <p:spPr>
          <a:xfrm>
            <a:off x="612775" y="1165060"/>
            <a:ext cx="7920000" cy="387275"/>
          </a:xfrm>
        </p:spPr>
        <p:txBody>
          <a:bodyPr wrap="square">
            <a:spAutoFit/>
          </a:bodyPr>
          <a:lstStyle>
            <a:lvl1pPr marL="0" indent="0" algn="l">
              <a:lnSpc>
                <a:spcPts val="2300"/>
              </a:lnSpc>
              <a:spcBef>
                <a:spcPts val="0"/>
              </a:spcBef>
              <a:buNone/>
              <a:defRPr sz="2100">
                <a:solidFill>
                  <a:srgbClr val="4E4E4D"/>
                </a:solidFill>
                <a:latin typeface="+mj-lt"/>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4" indent="0" algn="ctr">
              <a:buNone/>
              <a:defRPr>
                <a:solidFill>
                  <a:schemeClr val="tx1">
                    <a:tint val="75000"/>
                  </a:schemeClr>
                </a:solidFill>
              </a:defRPr>
            </a:lvl4pPr>
            <a:lvl5pPr marL="1828592" indent="0" algn="ctr">
              <a:buNone/>
              <a:defRPr>
                <a:solidFill>
                  <a:schemeClr val="tx1">
                    <a:tint val="75000"/>
                  </a:schemeClr>
                </a:solidFill>
              </a:defRPr>
            </a:lvl5pPr>
            <a:lvl6pPr marL="2285740" indent="0" algn="ctr">
              <a:buNone/>
              <a:defRPr>
                <a:solidFill>
                  <a:schemeClr val="tx1">
                    <a:tint val="75000"/>
                  </a:schemeClr>
                </a:solidFill>
              </a:defRPr>
            </a:lvl6pPr>
            <a:lvl7pPr marL="2742888" indent="0" algn="ctr">
              <a:buNone/>
              <a:defRPr>
                <a:solidFill>
                  <a:schemeClr val="tx1">
                    <a:tint val="75000"/>
                  </a:schemeClr>
                </a:solidFill>
              </a:defRPr>
            </a:lvl7pPr>
            <a:lvl8pPr marL="3200036" indent="0" algn="ctr">
              <a:buNone/>
              <a:defRPr>
                <a:solidFill>
                  <a:schemeClr val="tx1">
                    <a:tint val="75000"/>
                  </a:schemeClr>
                </a:solidFill>
              </a:defRPr>
            </a:lvl8pPr>
            <a:lvl9pPr marL="3657184" indent="0" algn="ctr">
              <a:buNone/>
              <a:defRPr>
                <a:solidFill>
                  <a:schemeClr val="tx1">
                    <a:tint val="75000"/>
                  </a:schemeClr>
                </a:solidFill>
              </a:defRPr>
            </a:lvl9pPr>
          </a:lstStyle>
          <a:p>
            <a:r>
              <a:rPr lang="en-US" smtClean="0"/>
              <a:t>Click to edit Master subtitle style</a:t>
            </a:r>
            <a:endParaRPr lang="en-AU" dirty="0"/>
          </a:p>
        </p:txBody>
      </p:sp>
    </p:spTree>
    <p:extLst>
      <p:ext uri="{BB962C8B-B14F-4D97-AF65-F5344CB8AC3E}">
        <p14:creationId xmlns:p14="http://schemas.microsoft.com/office/powerpoint/2010/main" val="350443583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252" name="Picture 25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ctrTitle"/>
          </p:nvPr>
        </p:nvSpPr>
        <p:spPr>
          <a:xfrm>
            <a:off x="612157" y="2242905"/>
            <a:ext cx="7920000" cy="538609"/>
          </a:xfrm>
        </p:spPr>
        <p:txBody>
          <a:bodyPr wrap="square" anchor="t" anchorCtr="0">
            <a:spAutoFit/>
          </a:bodyPr>
          <a:lstStyle>
            <a:lvl1pPr algn="ctr">
              <a:lnSpc>
                <a:spcPts val="4200"/>
              </a:lnSpc>
              <a:defRPr sz="4000" baseline="0">
                <a:solidFill>
                  <a:schemeClr val="accent1"/>
                </a:solidFill>
              </a:defRPr>
            </a:lvl1pPr>
          </a:lstStyle>
          <a:p>
            <a:r>
              <a:rPr lang="en-US" smtClean="0"/>
              <a:t>Click to edit Master title style</a:t>
            </a:r>
            <a:endParaRPr lang="en-AU" dirty="0"/>
          </a:p>
        </p:txBody>
      </p:sp>
      <p:sp>
        <p:nvSpPr>
          <p:cNvPr id="3" name="Subtitle 2"/>
          <p:cNvSpPr>
            <a:spLocks noGrp="1"/>
          </p:cNvSpPr>
          <p:nvPr>
            <p:ph type="subTitle" idx="1"/>
          </p:nvPr>
        </p:nvSpPr>
        <p:spPr>
          <a:xfrm>
            <a:off x="612157" y="3779303"/>
            <a:ext cx="7920000" cy="230832"/>
          </a:xfrm>
        </p:spPr>
        <p:txBody>
          <a:bodyPr wrap="square" anchor="ctr" anchorCtr="0">
            <a:spAutoFit/>
          </a:bodyPr>
          <a:lstStyle>
            <a:lvl1pPr marL="0" indent="0" algn="ctr">
              <a:lnSpc>
                <a:spcPts val="1800"/>
              </a:lnSpc>
              <a:spcBef>
                <a:spcPts val="0"/>
              </a:spcBef>
              <a:buNone/>
              <a:defRPr sz="1800">
                <a:solidFill>
                  <a:srgbClr val="585857"/>
                </a:solidFill>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4" indent="0" algn="ctr">
              <a:buNone/>
              <a:defRPr>
                <a:solidFill>
                  <a:schemeClr val="tx1">
                    <a:tint val="75000"/>
                  </a:schemeClr>
                </a:solidFill>
              </a:defRPr>
            </a:lvl4pPr>
            <a:lvl5pPr marL="1828592" indent="0" algn="ctr">
              <a:buNone/>
              <a:defRPr>
                <a:solidFill>
                  <a:schemeClr val="tx1">
                    <a:tint val="75000"/>
                  </a:schemeClr>
                </a:solidFill>
              </a:defRPr>
            </a:lvl5pPr>
            <a:lvl6pPr marL="2285740" indent="0" algn="ctr">
              <a:buNone/>
              <a:defRPr>
                <a:solidFill>
                  <a:schemeClr val="tx1">
                    <a:tint val="75000"/>
                  </a:schemeClr>
                </a:solidFill>
              </a:defRPr>
            </a:lvl6pPr>
            <a:lvl7pPr marL="2742888" indent="0" algn="ctr">
              <a:buNone/>
              <a:defRPr>
                <a:solidFill>
                  <a:schemeClr val="tx1">
                    <a:tint val="75000"/>
                  </a:schemeClr>
                </a:solidFill>
              </a:defRPr>
            </a:lvl7pPr>
            <a:lvl8pPr marL="3200036" indent="0" algn="ctr">
              <a:buNone/>
              <a:defRPr>
                <a:solidFill>
                  <a:schemeClr val="tx1">
                    <a:tint val="75000"/>
                  </a:schemeClr>
                </a:solidFill>
              </a:defRPr>
            </a:lvl8pPr>
            <a:lvl9pPr marL="3657184" indent="0" algn="ctr">
              <a:buNone/>
              <a:defRPr>
                <a:solidFill>
                  <a:schemeClr val="tx1">
                    <a:tint val="75000"/>
                  </a:schemeClr>
                </a:solidFill>
              </a:defRPr>
            </a:lvl9pPr>
          </a:lstStyle>
          <a:p>
            <a:r>
              <a:rPr lang="en-US" smtClean="0"/>
              <a:t>Click to edit Master subtitle style</a:t>
            </a:r>
            <a:endParaRPr lang="en-AU" dirty="0"/>
          </a:p>
        </p:txBody>
      </p:sp>
      <p:sp>
        <p:nvSpPr>
          <p:cNvPr id="7" name="Date Placeholder 6"/>
          <p:cNvSpPr>
            <a:spLocks noGrp="1"/>
          </p:cNvSpPr>
          <p:nvPr>
            <p:ph type="dt" sz="half" idx="10"/>
          </p:nvPr>
        </p:nvSpPr>
        <p:spPr>
          <a:xfrm>
            <a:off x="612157" y="4620465"/>
            <a:ext cx="7920000" cy="205184"/>
          </a:xfrm>
        </p:spPr>
        <p:txBody>
          <a:bodyPr/>
          <a:lstStyle>
            <a:lvl1pPr algn="ctr">
              <a:defRPr sz="1200">
                <a:solidFill>
                  <a:srgbClr val="585857"/>
                </a:solidFill>
              </a:defRPr>
            </a:lvl1pPr>
          </a:lstStyle>
          <a:p>
            <a:r>
              <a:rPr lang="en-US" b="1" dirty="0" smtClean="0"/>
              <a:t>Presented by </a:t>
            </a:r>
            <a:r>
              <a:rPr lang="en-US" dirty="0" smtClean="0"/>
              <a:t>[Name], [Position], Australian Taxation Office </a:t>
            </a:r>
            <a:r>
              <a:rPr lang="en-US" b="1" dirty="0" smtClean="0"/>
              <a:t>/ xx Month 2014</a:t>
            </a:r>
            <a:endParaRPr lang="en-AU" b="1" dirty="0"/>
          </a:p>
        </p:txBody>
      </p:sp>
      <p:grpSp>
        <p:nvGrpSpPr>
          <p:cNvPr id="489" name="Group 488"/>
          <p:cNvGrpSpPr/>
          <p:nvPr userDrawn="1"/>
        </p:nvGrpSpPr>
        <p:grpSpPr>
          <a:xfrm>
            <a:off x="3613150" y="502276"/>
            <a:ext cx="1905000" cy="1246188"/>
            <a:chOff x="3613150" y="830263"/>
            <a:chExt cx="1905000" cy="1246188"/>
          </a:xfrm>
        </p:grpSpPr>
        <p:sp>
          <p:nvSpPr>
            <p:cNvPr id="490" name="Freeform 6"/>
            <p:cNvSpPr>
              <a:spLocks noEditPoints="1"/>
            </p:cNvSpPr>
            <p:nvPr userDrawn="1"/>
          </p:nvSpPr>
          <p:spPr bwMode="auto">
            <a:xfrm>
              <a:off x="3625850" y="1635125"/>
              <a:ext cx="141288" cy="134938"/>
            </a:xfrm>
            <a:custGeom>
              <a:avLst/>
              <a:gdLst>
                <a:gd name="T0" fmla="*/ 103 w 177"/>
                <a:gd name="T1" fmla="*/ 122 h 170"/>
                <a:gd name="T2" fmla="*/ 44 w 177"/>
                <a:gd name="T3" fmla="*/ 122 h 170"/>
                <a:gd name="T4" fmla="*/ 37 w 177"/>
                <a:gd name="T5" fmla="*/ 139 h 170"/>
                <a:gd name="T6" fmla="*/ 34 w 177"/>
                <a:gd name="T7" fmla="*/ 152 h 170"/>
                <a:gd name="T8" fmla="*/ 39 w 177"/>
                <a:gd name="T9" fmla="*/ 162 h 170"/>
                <a:gd name="T10" fmla="*/ 56 w 177"/>
                <a:gd name="T11" fmla="*/ 165 h 170"/>
                <a:gd name="T12" fmla="*/ 56 w 177"/>
                <a:gd name="T13" fmla="*/ 170 h 170"/>
                <a:gd name="T14" fmla="*/ 0 w 177"/>
                <a:gd name="T15" fmla="*/ 170 h 170"/>
                <a:gd name="T16" fmla="*/ 0 w 177"/>
                <a:gd name="T17" fmla="*/ 165 h 170"/>
                <a:gd name="T18" fmla="*/ 15 w 177"/>
                <a:gd name="T19" fmla="*/ 158 h 170"/>
                <a:gd name="T20" fmla="*/ 29 w 177"/>
                <a:gd name="T21" fmla="*/ 133 h 170"/>
                <a:gd name="T22" fmla="*/ 89 w 177"/>
                <a:gd name="T23" fmla="*/ 0 h 170"/>
                <a:gd name="T24" fmla="*/ 91 w 177"/>
                <a:gd name="T25" fmla="*/ 0 h 170"/>
                <a:gd name="T26" fmla="*/ 151 w 177"/>
                <a:gd name="T27" fmla="*/ 136 h 170"/>
                <a:gd name="T28" fmla="*/ 165 w 177"/>
                <a:gd name="T29" fmla="*/ 161 h 170"/>
                <a:gd name="T30" fmla="*/ 177 w 177"/>
                <a:gd name="T31" fmla="*/ 165 h 170"/>
                <a:gd name="T32" fmla="*/ 177 w 177"/>
                <a:gd name="T33" fmla="*/ 170 h 170"/>
                <a:gd name="T34" fmla="*/ 96 w 177"/>
                <a:gd name="T35" fmla="*/ 170 h 170"/>
                <a:gd name="T36" fmla="*/ 96 w 177"/>
                <a:gd name="T37" fmla="*/ 165 h 170"/>
                <a:gd name="T38" fmla="*/ 100 w 177"/>
                <a:gd name="T39" fmla="*/ 165 h 170"/>
                <a:gd name="T40" fmla="*/ 113 w 177"/>
                <a:gd name="T41" fmla="*/ 162 h 170"/>
                <a:gd name="T42" fmla="*/ 116 w 177"/>
                <a:gd name="T43" fmla="*/ 157 h 170"/>
                <a:gd name="T44" fmla="*/ 115 w 177"/>
                <a:gd name="T45" fmla="*/ 152 h 170"/>
                <a:gd name="T46" fmla="*/ 112 w 177"/>
                <a:gd name="T47" fmla="*/ 143 h 170"/>
                <a:gd name="T48" fmla="*/ 103 w 177"/>
                <a:gd name="T49" fmla="*/ 122 h 170"/>
                <a:gd name="T50" fmla="*/ 99 w 177"/>
                <a:gd name="T51" fmla="*/ 113 h 170"/>
                <a:gd name="T52" fmla="*/ 74 w 177"/>
                <a:gd name="T53" fmla="*/ 56 h 170"/>
                <a:gd name="T54" fmla="*/ 48 w 177"/>
                <a:gd name="T55" fmla="*/ 113 h 170"/>
                <a:gd name="T56" fmla="*/ 99 w 177"/>
                <a:gd name="T57" fmla="*/ 113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7" h="170">
                  <a:moveTo>
                    <a:pt x="103" y="122"/>
                  </a:moveTo>
                  <a:lnTo>
                    <a:pt x="44" y="122"/>
                  </a:lnTo>
                  <a:lnTo>
                    <a:pt x="37" y="139"/>
                  </a:lnTo>
                  <a:cubicBezTo>
                    <a:pt x="35" y="144"/>
                    <a:pt x="34" y="148"/>
                    <a:pt x="34" y="152"/>
                  </a:cubicBezTo>
                  <a:cubicBezTo>
                    <a:pt x="34" y="157"/>
                    <a:pt x="35" y="160"/>
                    <a:pt x="39" y="162"/>
                  </a:cubicBezTo>
                  <a:cubicBezTo>
                    <a:pt x="41" y="164"/>
                    <a:pt x="47" y="164"/>
                    <a:pt x="56" y="165"/>
                  </a:cubicBezTo>
                  <a:lnTo>
                    <a:pt x="56" y="170"/>
                  </a:lnTo>
                  <a:lnTo>
                    <a:pt x="0" y="170"/>
                  </a:lnTo>
                  <a:lnTo>
                    <a:pt x="0" y="165"/>
                  </a:lnTo>
                  <a:cubicBezTo>
                    <a:pt x="6" y="164"/>
                    <a:pt x="11" y="162"/>
                    <a:pt x="15" y="158"/>
                  </a:cubicBezTo>
                  <a:cubicBezTo>
                    <a:pt x="19" y="154"/>
                    <a:pt x="23" y="145"/>
                    <a:pt x="29" y="133"/>
                  </a:cubicBezTo>
                  <a:lnTo>
                    <a:pt x="89" y="0"/>
                  </a:lnTo>
                  <a:lnTo>
                    <a:pt x="91" y="0"/>
                  </a:lnTo>
                  <a:lnTo>
                    <a:pt x="151" y="136"/>
                  </a:lnTo>
                  <a:cubicBezTo>
                    <a:pt x="157" y="149"/>
                    <a:pt x="161" y="157"/>
                    <a:pt x="165" y="161"/>
                  </a:cubicBezTo>
                  <a:cubicBezTo>
                    <a:pt x="168" y="163"/>
                    <a:pt x="172" y="165"/>
                    <a:pt x="177" y="165"/>
                  </a:cubicBezTo>
                  <a:lnTo>
                    <a:pt x="177" y="170"/>
                  </a:lnTo>
                  <a:lnTo>
                    <a:pt x="96" y="170"/>
                  </a:lnTo>
                  <a:lnTo>
                    <a:pt x="96" y="165"/>
                  </a:lnTo>
                  <a:lnTo>
                    <a:pt x="100" y="165"/>
                  </a:lnTo>
                  <a:cubicBezTo>
                    <a:pt x="106" y="165"/>
                    <a:pt x="111" y="164"/>
                    <a:pt x="113" y="162"/>
                  </a:cubicBezTo>
                  <a:cubicBezTo>
                    <a:pt x="115" y="161"/>
                    <a:pt x="116" y="159"/>
                    <a:pt x="116" y="157"/>
                  </a:cubicBezTo>
                  <a:cubicBezTo>
                    <a:pt x="116" y="155"/>
                    <a:pt x="116" y="154"/>
                    <a:pt x="115" y="152"/>
                  </a:cubicBezTo>
                  <a:cubicBezTo>
                    <a:pt x="115" y="152"/>
                    <a:pt x="114" y="148"/>
                    <a:pt x="112" y="143"/>
                  </a:cubicBezTo>
                  <a:lnTo>
                    <a:pt x="103" y="122"/>
                  </a:lnTo>
                  <a:close/>
                  <a:moveTo>
                    <a:pt x="99" y="113"/>
                  </a:moveTo>
                  <a:lnTo>
                    <a:pt x="74" y="56"/>
                  </a:lnTo>
                  <a:lnTo>
                    <a:pt x="48" y="113"/>
                  </a:lnTo>
                  <a:lnTo>
                    <a:pt x="99" y="11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491" name="Freeform 7"/>
            <p:cNvSpPr>
              <a:spLocks/>
            </p:cNvSpPr>
            <p:nvPr userDrawn="1"/>
          </p:nvSpPr>
          <p:spPr bwMode="auto">
            <a:xfrm>
              <a:off x="3759200" y="1679575"/>
              <a:ext cx="98425" cy="93663"/>
            </a:xfrm>
            <a:custGeom>
              <a:avLst/>
              <a:gdLst>
                <a:gd name="T0" fmla="*/ 112 w 124"/>
                <a:gd name="T1" fmla="*/ 0 h 118"/>
                <a:gd name="T2" fmla="*/ 112 w 124"/>
                <a:gd name="T3" fmla="*/ 90 h 118"/>
                <a:gd name="T4" fmla="*/ 114 w 124"/>
                <a:gd name="T5" fmla="*/ 106 h 118"/>
                <a:gd name="T6" fmla="*/ 124 w 124"/>
                <a:gd name="T7" fmla="*/ 110 h 118"/>
                <a:gd name="T8" fmla="*/ 124 w 124"/>
                <a:gd name="T9" fmla="*/ 115 h 118"/>
                <a:gd name="T10" fmla="*/ 77 w 124"/>
                <a:gd name="T11" fmla="*/ 115 h 118"/>
                <a:gd name="T12" fmla="*/ 77 w 124"/>
                <a:gd name="T13" fmla="*/ 99 h 118"/>
                <a:gd name="T14" fmla="*/ 61 w 124"/>
                <a:gd name="T15" fmla="*/ 114 h 118"/>
                <a:gd name="T16" fmla="*/ 43 w 124"/>
                <a:gd name="T17" fmla="*/ 118 h 118"/>
                <a:gd name="T18" fmla="*/ 25 w 124"/>
                <a:gd name="T19" fmla="*/ 112 h 118"/>
                <a:gd name="T20" fmla="*/ 15 w 124"/>
                <a:gd name="T21" fmla="*/ 98 h 118"/>
                <a:gd name="T22" fmla="*/ 13 w 124"/>
                <a:gd name="T23" fmla="*/ 70 h 118"/>
                <a:gd name="T24" fmla="*/ 13 w 124"/>
                <a:gd name="T25" fmla="*/ 25 h 118"/>
                <a:gd name="T26" fmla="*/ 10 w 124"/>
                <a:gd name="T27" fmla="*/ 9 h 118"/>
                <a:gd name="T28" fmla="*/ 0 w 124"/>
                <a:gd name="T29" fmla="*/ 5 h 118"/>
                <a:gd name="T30" fmla="*/ 0 w 124"/>
                <a:gd name="T31" fmla="*/ 0 h 118"/>
                <a:gd name="T32" fmla="*/ 47 w 124"/>
                <a:gd name="T33" fmla="*/ 0 h 118"/>
                <a:gd name="T34" fmla="*/ 47 w 124"/>
                <a:gd name="T35" fmla="*/ 78 h 118"/>
                <a:gd name="T36" fmla="*/ 48 w 124"/>
                <a:gd name="T37" fmla="*/ 94 h 118"/>
                <a:gd name="T38" fmla="*/ 52 w 124"/>
                <a:gd name="T39" fmla="*/ 100 h 118"/>
                <a:gd name="T40" fmla="*/ 58 w 124"/>
                <a:gd name="T41" fmla="*/ 101 h 118"/>
                <a:gd name="T42" fmla="*/ 66 w 124"/>
                <a:gd name="T43" fmla="*/ 99 h 118"/>
                <a:gd name="T44" fmla="*/ 77 w 124"/>
                <a:gd name="T45" fmla="*/ 86 h 118"/>
                <a:gd name="T46" fmla="*/ 77 w 124"/>
                <a:gd name="T47" fmla="*/ 25 h 118"/>
                <a:gd name="T48" fmla="*/ 75 w 124"/>
                <a:gd name="T49" fmla="*/ 9 h 118"/>
                <a:gd name="T50" fmla="*/ 65 w 124"/>
                <a:gd name="T51" fmla="*/ 5 h 118"/>
                <a:gd name="T52" fmla="*/ 65 w 124"/>
                <a:gd name="T53" fmla="*/ 0 h 118"/>
                <a:gd name="T54" fmla="*/ 112 w 124"/>
                <a:gd name="T5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4" h="118">
                  <a:moveTo>
                    <a:pt x="112" y="0"/>
                  </a:moveTo>
                  <a:lnTo>
                    <a:pt x="112" y="90"/>
                  </a:lnTo>
                  <a:cubicBezTo>
                    <a:pt x="112" y="99"/>
                    <a:pt x="113" y="104"/>
                    <a:pt x="114" y="106"/>
                  </a:cubicBezTo>
                  <a:cubicBezTo>
                    <a:pt x="116" y="108"/>
                    <a:pt x="119" y="110"/>
                    <a:pt x="124" y="110"/>
                  </a:cubicBezTo>
                  <a:lnTo>
                    <a:pt x="124" y="115"/>
                  </a:lnTo>
                  <a:lnTo>
                    <a:pt x="77" y="115"/>
                  </a:lnTo>
                  <a:lnTo>
                    <a:pt x="77" y="99"/>
                  </a:lnTo>
                  <a:cubicBezTo>
                    <a:pt x="72" y="106"/>
                    <a:pt x="67" y="111"/>
                    <a:pt x="61" y="114"/>
                  </a:cubicBezTo>
                  <a:cubicBezTo>
                    <a:pt x="56" y="117"/>
                    <a:pt x="49" y="118"/>
                    <a:pt x="43" y="118"/>
                  </a:cubicBezTo>
                  <a:cubicBezTo>
                    <a:pt x="36" y="118"/>
                    <a:pt x="30" y="116"/>
                    <a:pt x="25" y="112"/>
                  </a:cubicBezTo>
                  <a:cubicBezTo>
                    <a:pt x="20" y="108"/>
                    <a:pt x="17" y="104"/>
                    <a:pt x="15" y="98"/>
                  </a:cubicBezTo>
                  <a:cubicBezTo>
                    <a:pt x="14" y="93"/>
                    <a:pt x="13" y="84"/>
                    <a:pt x="13" y="70"/>
                  </a:cubicBezTo>
                  <a:lnTo>
                    <a:pt x="13" y="25"/>
                  </a:lnTo>
                  <a:cubicBezTo>
                    <a:pt x="13" y="16"/>
                    <a:pt x="12" y="11"/>
                    <a:pt x="10" y="9"/>
                  </a:cubicBezTo>
                  <a:cubicBezTo>
                    <a:pt x="9" y="7"/>
                    <a:pt x="5" y="5"/>
                    <a:pt x="0" y="5"/>
                  </a:cubicBezTo>
                  <a:lnTo>
                    <a:pt x="0" y="0"/>
                  </a:lnTo>
                  <a:lnTo>
                    <a:pt x="47" y="0"/>
                  </a:lnTo>
                  <a:lnTo>
                    <a:pt x="47" y="78"/>
                  </a:lnTo>
                  <a:cubicBezTo>
                    <a:pt x="47" y="87"/>
                    <a:pt x="47" y="92"/>
                    <a:pt x="48" y="94"/>
                  </a:cubicBezTo>
                  <a:cubicBezTo>
                    <a:pt x="49" y="97"/>
                    <a:pt x="50" y="98"/>
                    <a:pt x="52" y="100"/>
                  </a:cubicBezTo>
                  <a:cubicBezTo>
                    <a:pt x="54" y="101"/>
                    <a:pt x="56" y="101"/>
                    <a:pt x="58" y="101"/>
                  </a:cubicBezTo>
                  <a:cubicBezTo>
                    <a:pt x="61" y="101"/>
                    <a:pt x="63" y="101"/>
                    <a:pt x="66" y="99"/>
                  </a:cubicBezTo>
                  <a:cubicBezTo>
                    <a:pt x="69" y="97"/>
                    <a:pt x="73" y="93"/>
                    <a:pt x="77" y="86"/>
                  </a:cubicBezTo>
                  <a:lnTo>
                    <a:pt x="77" y="25"/>
                  </a:lnTo>
                  <a:cubicBezTo>
                    <a:pt x="77" y="16"/>
                    <a:pt x="77" y="11"/>
                    <a:pt x="75" y="9"/>
                  </a:cubicBezTo>
                  <a:cubicBezTo>
                    <a:pt x="73" y="7"/>
                    <a:pt x="70" y="5"/>
                    <a:pt x="65" y="5"/>
                  </a:cubicBezTo>
                  <a:lnTo>
                    <a:pt x="65" y="0"/>
                  </a:lnTo>
                  <a:lnTo>
                    <a:pt x="112"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492" name="Freeform 8"/>
            <p:cNvSpPr>
              <a:spLocks/>
            </p:cNvSpPr>
            <p:nvPr userDrawn="1"/>
          </p:nvSpPr>
          <p:spPr bwMode="auto">
            <a:xfrm>
              <a:off x="3863975" y="1676400"/>
              <a:ext cx="63500" cy="96838"/>
            </a:xfrm>
            <a:custGeom>
              <a:avLst/>
              <a:gdLst>
                <a:gd name="T0" fmla="*/ 71 w 79"/>
                <a:gd name="T1" fmla="*/ 0 h 121"/>
                <a:gd name="T2" fmla="*/ 73 w 79"/>
                <a:gd name="T3" fmla="*/ 39 h 121"/>
                <a:gd name="T4" fmla="*/ 69 w 79"/>
                <a:gd name="T5" fmla="*/ 39 h 121"/>
                <a:gd name="T6" fmla="*/ 54 w 79"/>
                <a:gd name="T7" fmla="*/ 15 h 121"/>
                <a:gd name="T8" fmla="*/ 38 w 79"/>
                <a:gd name="T9" fmla="*/ 9 h 121"/>
                <a:gd name="T10" fmla="*/ 29 w 79"/>
                <a:gd name="T11" fmla="*/ 12 h 121"/>
                <a:gd name="T12" fmla="*/ 25 w 79"/>
                <a:gd name="T13" fmla="*/ 20 h 121"/>
                <a:gd name="T14" fmla="*/ 28 w 79"/>
                <a:gd name="T15" fmla="*/ 26 h 121"/>
                <a:gd name="T16" fmla="*/ 50 w 79"/>
                <a:gd name="T17" fmla="*/ 44 h 121"/>
                <a:gd name="T18" fmla="*/ 74 w 79"/>
                <a:gd name="T19" fmla="*/ 64 h 121"/>
                <a:gd name="T20" fmla="*/ 79 w 79"/>
                <a:gd name="T21" fmla="*/ 83 h 121"/>
                <a:gd name="T22" fmla="*/ 75 w 79"/>
                <a:gd name="T23" fmla="*/ 102 h 121"/>
                <a:gd name="T24" fmla="*/ 61 w 79"/>
                <a:gd name="T25" fmla="*/ 116 h 121"/>
                <a:gd name="T26" fmla="*/ 42 w 79"/>
                <a:gd name="T27" fmla="*/ 121 h 121"/>
                <a:gd name="T28" fmla="*/ 20 w 79"/>
                <a:gd name="T29" fmla="*/ 116 h 121"/>
                <a:gd name="T30" fmla="*/ 15 w 79"/>
                <a:gd name="T31" fmla="*/ 115 h 121"/>
                <a:gd name="T32" fmla="*/ 8 w 79"/>
                <a:gd name="T33" fmla="*/ 121 h 121"/>
                <a:gd name="T34" fmla="*/ 4 w 79"/>
                <a:gd name="T35" fmla="*/ 121 h 121"/>
                <a:gd name="T36" fmla="*/ 2 w 79"/>
                <a:gd name="T37" fmla="*/ 80 h 121"/>
                <a:gd name="T38" fmla="*/ 6 w 79"/>
                <a:gd name="T39" fmla="*/ 80 h 121"/>
                <a:gd name="T40" fmla="*/ 21 w 79"/>
                <a:gd name="T41" fmla="*/ 104 h 121"/>
                <a:gd name="T42" fmla="*/ 40 w 79"/>
                <a:gd name="T43" fmla="*/ 112 h 121"/>
                <a:gd name="T44" fmla="*/ 49 w 79"/>
                <a:gd name="T45" fmla="*/ 108 h 121"/>
                <a:gd name="T46" fmla="*/ 53 w 79"/>
                <a:gd name="T47" fmla="*/ 100 h 121"/>
                <a:gd name="T48" fmla="*/ 49 w 79"/>
                <a:gd name="T49" fmla="*/ 89 h 121"/>
                <a:gd name="T50" fmla="*/ 33 w 79"/>
                <a:gd name="T51" fmla="*/ 76 h 121"/>
                <a:gd name="T52" fmla="*/ 9 w 79"/>
                <a:gd name="T53" fmla="*/ 56 h 121"/>
                <a:gd name="T54" fmla="*/ 0 w 79"/>
                <a:gd name="T55" fmla="*/ 34 h 121"/>
                <a:gd name="T56" fmla="*/ 10 w 79"/>
                <a:gd name="T57" fmla="*/ 10 h 121"/>
                <a:gd name="T58" fmla="*/ 36 w 79"/>
                <a:gd name="T59" fmla="*/ 0 h 121"/>
                <a:gd name="T60" fmla="*/ 54 w 79"/>
                <a:gd name="T61" fmla="*/ 4 h 121"/>
                <a:gd name="T62" fmla="*/ 59 w 79"/>
                <a:gd name="T63" fmla="*/ 6 h 121"/>
                <a:gd name="T64" fmla="*/ 63 w 79"/>
                <a:gd name="T65" fmla="*/ 5 h 121"/>
                <a:gd name="T66" fmla="*/ 67 w 79"/>
                <a:gd name="T67" fmla="*/ 0 h 121"/>
                <a:gd name="T68" fmla="*/ 71 w 79"/>
                <a:gd name="T69"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9" h="121">
                  <a:moveTo>
                    <a:pt x="71" y="0"/>
                  </a:moveTo>
                  <a:lnTo>
                    <a:pt x="73" y="39"/>
                  </a:lnTo>
                  <a:lnTo>
                    <a:pt x="69" y="39"/>
                  </a:lnTo>
                  <a:cubicBezTo>
                    <a:pt x="64" y="27"/>
                    <a:pt x="59" y="19"/>
                    <a:pt x="54" y="15"/>
                  </a:cubicBezTo>
                  <a:cubicBezTo>
                    <a:pt x="48" y="11"/>
                    <a:pt x="43" y="9"/>
                    <a:pt x="38" y="9"/>
                  </a:cubicBezTo>
                  <a:cubicBezTo>
                    <a:pt x="34" y="9"/>
                    <a:pt x="31" y="10"/>
                    <a:pt x="29" y="12"/>
                  </a:cubicBezTo>
                  <a:cubicBezTo>
                    <a:pt x="27" y="14"/>
                    <a:pt x="25" y="17"/>
                    <a:pt x="25" y="20"/>
                  </a:cubicBezTo>
                  <a:cubicBezTo>
                    <a:pt x="25" y="22"/>
                    <a:pt x="26" y="24"/>
                    <a:pt x="28" y="26"/>
                  </a:cubicBezTo>
                  <a:cubicBezTo>
                    <a:pt x="31" y="30"/>
                    <a:pt x="38" y="35"/>
                    <a:pt x="50" y="44"/>
                  </a:cubicBezTo>
                  <a:cubicBezTo>
                    <a:pt x="62" y="52"/>
                    <a:pt x="70" y="59"/>
                    <a:pt x="74" y="64"/>
                  </a:cubicBezTo>
                  <a:cubicBezTo>
                    <a:pt x="77" y="70"/>
                    <a:pt x="79" y="76"/>
                    <a:pt x="79" y="83"/>
                  </a:cubicBezTo>
                  <a:cubicBezTo>
                    <a:pt x="79" y="90"/>
                    <a:pt x="78" y="96"/>
                    <a:pt x="75" y="102"/>
                  </a:cubicBezTo>
                  <a:cubicBezTo>
                    <a:pt x="71" y="108"/>
                    <a:pt x="67" y="113"/>
                    <a:pt x="61" y="116"/>
                  </a:cubicBezTo>
                  <a:cubicBezTo>
                    <a:pt x="55" y="119"/>
                    <a:pt x="49" y="121"/>
                    <a:pt x="42" y="121"/>
                  </a:cubicBezTo>
                  <a:cubicBezTo>
                    <a:pt x="36" y="121"/>
                    <a:pt x="29" y="119"/>
                    <a:pt x="20" y="116"/>
                  </a:cubicBezTo>
                  <a:cubicBezTo>
                    <a:pt x="17" y="115"/>
                    <a:pt x="16" y="115"/>
                    <a:pt x="15" y="115"/>
                  </a:cubicBezTo>
                  <a:cubicBezTo>
                    <a:pt x="12" y="115"/>
                    <a:pt x="10" y="117"/>
                    <a:pt x="8" y="121"/>
                  </a:cubicBezTo>
                  <a:lnTo>
                    <a:pt x="4" y="121"/>
                  </a:lnTo>
                  <a:lnTo>
                    <a:pt x="2" y="80"/>
                  </a:lnTo>
                  <a:lnTo>
                    <a:pt x="6" y="80"/>
                  </a:lnTo>
                  <a:cubicBezTo>
                    <a:pt x="10" y="90"/>
                    <a:pt x="15" y="98"/>
                    <a:pt x="21" y="104"/>
                  </a:cubicBezTo>
                  <a:cubicBezTo>
                    <a:pt x="28" y="109"/>
                    <a:pt x="34" y="112"/>
                    <a:pt x="40" y="112"/>
                  </a:cubicBezTo>
                  <a:cubicBezTo>
                    <a:pt x="44" y="112"/>
                    <a:pt x="47" y="111"/>
                    <a:pt x="49" y="108"/>
                  </a:cubicBezTo>
                  <a:cubicBezTo>
                    <a:pt x="52" y="106"/>
                    <a:pt x="53" y="103"/>
                    <a:pt x="53" y="100"/>
                  </a:cubicBezTo>
                  <a:cubicBezTo>
                    <a:pt x="53" y="96"/>
                    <a:pt x="52" y="92"/>
                    <a:pt x="49" y="89"/>
                  </a:cubicBezTo>
                  <a:cubicBezTo>
                    <a:pt x="47" y="86"/>
                    <a:pt x="41" y="82"/>
                    <a:pt x="33" y="76"/>
                  </a:cubicBezTo>
                  <a:cubicBezTo>
                    <a:pt x="20" y="68"/>
                    <a:pt x="12" y="61"/>
                    <a:pt x="9" y="56"/>
                  </a:cubicBezTo>
                  <a:cubicBezTo>
                    <a:pt x="3" y="50"/>
                    <a:pt x="0" y="42"/>
                    <a:pt x="0" y="34"/>
                  </a:cubicBezTo>
                  <a:cubicBezTo>
                    <a:pt x="0" y="25"/>
                    <a:pt x="3" y="17"/>
                    <a:pt x="10" y="10"/>
                  </a:cubicBezTo>
                  <a:cubicBezTo>
                    <a:pt x="16" y="3"/>
                    <a:pt x="25" y="0"/>
                    <a:pt x="36" y="0"/>
                  </a:cubicBezTo>
                  <a:cubicBezTo>
                    <a:pt x="42" y="0"/>
                    <a:pt x="48" y="1"/>
                    <a:pt x="54" y="4"/>
                  </a:cubicBezTo>
                  <a:cubicBezTo>
                    <a:pt x="56" y="5"/>
                    <a:pt x="58" y="6"/>
                    <a:pt x="59" y="6"/>
                  </a:cubicBezTo>
                  <a:cubicBezTo>
                    <a:pt x="61" y="6"/>
                    <a:pt x="62" y="6"/>
                    <a:pt x="63" y="5"/>
                  </a:cubicBezTo>
                  <a:cubicBezTo>
                    <a:pt x="64" y="4"/>
                    <a:pt x="65" y="3"/>
                    <a:pt x="67" y="0"/>
                  </a:cubicBezTo>
                  <a:lnTo>
                    <a:pt x="71"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493" name="Freeform 9"/>
            <p:cNvSpPr>
              <a:spLocks/>
            </p:cNvSpPr>
            <p:nvPr userDrawn="1"/>
          </p:nvSpPr>
          <p:spPr bwMode="auto">
            <a:xfrm>
              <a:off x="3930650" y="1646238"/>
              <a:ext cx="60325" cy="125413"/>
            </a:xfrm>
            <a:custGeom>
              <a:avLst/>
              <a:gdLst>
                <a:gd name="T0" fmla="*/ 49 w 76"/>
                <a:gd name="T1" fmla="*/ 0 h 158"/>
                <a:gd name="T2" fmla="*/ 49 w 76"/>
                <a:gd name="T3" fmla="*/ 42 h 158"/>
                <a:gd name="T4" fmla="*/ 76 w 76"/>
                <a:gd name="T5" fmla="*/ 42 h 158"/>
                <a:gd name="T6" fmla="*/ 76 w 76"/>
                <a:gd name="T7" fmla="*/ 54 h 158"/>
                <a:gd name="T8" fmla="*/ 49 w 76"/>
                <a:gd name="T9" fmla="*/ 54 h 158"/>
                <a:gd name="T10" fmla="*/ 49 w 76"/>
                <a:gd name="T11" fmla="*/ 125 h 158"/>
                <a:gd name="T12" fmla="*/ 50 w 76"/>
                <a:gd name="T13" fmla="*/ 138 h 158"/>
                <a:gd name="T14" fmla="*/ 53 w 76"/>
                <a:gd name="T15" fmla="*/ 142 h 158"/>
                <a:gd name="T16" fmla="*/ 58 w 76"/>
                <a:gd name="T17" fmla="*/ 144 h 158"/>
                <a:gd name="T18" fmla="*/ 73 w 76"/>
                <a:gd name="T19" fmla="*/ 132 h 158"/>
                <a:gd name="T20" fmla="*/ 76 w 76"/>
                <a:gd name="T21" fmla="*/ 135 h 158"/>
                <a:gd name="T22" fmla="*/ 44 w 76"/>
                <a:gd name="T23" fmla="*/ 158 h 158"/>
                <a:gd name="T24" fmla="*/ 26 w 76"/>
                <a:gd name="T25" fmla="*/ 152 h 158"/>
                <a:gd name="T26" fmla="*/ 16 w 76"/>
                <a:gd name="T27" fmla="*/ 139 h 158"/>
                <a:gd name="T28" fmla="*/ 15 w 76"/>
                <a:gd name="T29" fmla="*/ 116 h 158"/>
                <a:gd name="T30" fmla="*/ 15 w 76"/>
                <a:gd name="T31" fmla="*/ 54 h 158"/>
                <a:gd name="T32" fmla="*/ 0 w 76"/>
                <a:gd name="T33" fmla="*/ 54 h 158"/>
                <a:gd name="T34" fmla="*/ 0 w 76"/>
                <a:gd name="T35" fmla="*/ 50 h 158"/>
                <a:gd name="T36" fmla="*/ 26 w 76"/>
                <a:gd name="T37" fmla="*/ 27 h 158"/>
                <a:gd name="T38" fmla="*/ 45 w 76"/>
                <a:gd name="T39" fmla="*/ 0 h 158"/>
                <a:gd name="T40" fmla="*/ 49 w 76"/>
                <a:gd name="T41" fmla="*/ 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6" h="158">
                  <a:moveTo>
                    <a:pt x="49" y="0"/>
                  </a:moveTo>
                  <a:lnTo>
                    <a:pt x="49" y="42"/>
                  </a:lnTo>
                  <a:lnTo>
                    <a:pt x="76" y="42"/>
                  </a:lnTo>
                  <a:lnTo>
                    <a:pt x="76" y="54"/>
                  </a:lnTo>
                  <a:lnTo>
                    <a:pt x="49" y="54"/>
                  </a:lnTo>
                  <a:lnTo>
                    <a:pt x="49" y="125"/>
                  </a:lnTo>
                  <a:cubicBezTo>
                    <a:pt x="49" y="132"/>
                    <a:pt x="50" y="136"/>
                    <a:pt x="50" y="138"/>
                  </a:cubicBezTo>
                  <a:cubicBezTo>
                    <a:pt x="51" y="140"/>
                    <a:pt x="52" y="141"/>
                    <a:pt x="53" y="142"/>
                  </a:cubicBezTo>
                  <a:cubicBezTo>
                    <a:pt x="55" y="144"/>
                    <a:pt x="56" y="144"/>
                    <a:pt x="58" y="144"/>
                  </a:cubicBezTo>
                  <a:cubicBezTo>
                    <a:pt x="63" y="144"/>
                    <a:pt x="68" y="140"/>
                    <a:pt x="73" y="132"/>
                  </a:cubicBezTo>
                  <a:lnTo>
                    <a:pt x="76" y="135"/>
                  </a:lnTo>
                  <a:cubicBezTo>
                    <a:pt x="70" y="150"/>
                    <a:pt x="59" y="158"/>
                    <a:pt x="44" y="158"/>
                  </a:cubicBezTo>
                  <a:cubicBezTo>
                    <a:pt x="37" y="158"/>
                    <a:pt x="31" y="156"/>
                    <a:pt x="26" y="152"/>
                  </a:cubicBezTo>
                  <a:cubicBezTo>
                    <a:pt x="21" y="148"/>
                    <a:pt x="18" y="144"/>
                    <a:pt x="16" y="139"/>
                  </a:cubicBezTo>
                  <a:cubicBezTo>
                    <a:pt x="15" y="136"/>
                    <a:pt x="15" y="128"/>
                    <a:pt x="15" y="116"/>
                  </a:cubicBezTo>
                  <a:lnTo>
                    <a:pt x="15" y="54"/>
                  </a:lnTo>
                  <a:lnTo>
                    <a:pt x="0" y="54"/>
                  </a:lnTo>
                  <a:lnTo>
                    <a:pt x="0" y="50"/>
                  </a:lnTo>
                  <a:cubicBezTo>
                    <a:pt x="10" y="43"/>
                    <a:pt x="19" y="35"/>
                    <a:pt x="26" y="27"/>
                  </a:cubicBezTo>
                  <a:cubicBezTo>
                    <a:pt x="33" y="19"/>
                    <a:pt x="40" y="10"/>
                    <a:pt x="45" y="0"/>
                  </a:cubicBezTo>
                  <a:lnTo>
                    <a:pt x="49"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494" name="Freeform 10"/>
            <p:cNvSpPr>
              <a:spLocks/>
            </p:cNvSpPr>
            <p:nvPr userDrawn="1"/>
          </p:nvSpPr>
          <p:spPr bwMode="auto">
            <a:xfrm>
              <a:off x="3998913" y="1676400"/>
              <a:ext cx="77788" cy="93663"/>
            </a:xfrm>
            <a:custGeom>
              <a:avLst/>
              <a:gdLst>
                <a:gd name="T0" fmla="*/ 46 w 98"/>
                <a:gd name="T1" fmla="*/ 3 h 118"/>
                <a:gd name="T2" fmla="*/ 46 w 98"/>
                <a:gd name="T3" fmla="*/ 29 h 118"/>
                <a:gd name="T4" fmla="*/ 66 w 98"/>
                <a:gd name="T5" fmla="*/ 5 h 118"/>
                <a:gd name="T6" fmla="*/ 83 w 98"/>
                <a:gd name="T7" fmla="*/ 0 h 118"/>
                <a:gd name="T8" fmla="*/ 94 w 98"/>
                <a:gd name="T9" fmla="*/ 4 h 118"/>
                <a:gd name="T10" fmla="*/ 98 w 98"/>
                <a:gd name="T11" fmla="*/ 16 h 118"/>
                <a:gd name="T12" fmla="*/ 94 w 98"/>
                <a:gd name="T13" fmla="*/ 28 h 118"/>
                <a:gd name="T14" fmla="*/ 85 w 98"/>
                <a:gd name="T15" fmla="*/ 33 h 118"/>
                <a:gd name="T16" fmla="*/ 73 w 98"/>
                <a:gd name="T17" fmla="*/ 29 h 118"/>
                <a:gd name="T18" fmla="*/ 68 w 98"/>
                <a:gd name="T19" fmla="*/ 24 h 118"/>
                <a:gd name="T20" fmla="*/ 65 w 98"/>
                <a:gd name="T21" fmla="*/ 23 h 118"/>
                <a:gd name="T22" fmla="*/ 58 w 98"/>
                <a:gd name="T23" fmla="*/ 26 h 118"/>
                <a:gd name="T24" fmla="*/ 50 w 98"/>
                <a:gd name="T25" fmla="*/ 38 h 118"/>
                <a:gd name="T26" fmla="*/ 46 w 98"/>
                <a:gd name="T27" fmla="*/ 64 h 118"/>
                <a:gd name="T28" fmla="*/ 46 w 98"/>
                <a:gd name="T29" fmla="*/ 91 h 118"/>
                <a:gd name="T30" fmla="*/ 47 w 98"/>
                <a:gd name="T31" fmla="*/ 98 h 118"/>
                <a:gd name="T32" fmla="*/ 47 w 98"/>
                <a:gd name="T33" fmla="*/ 107 h 118"/>
                <a:gd name="T34" fmla="*/ 52 w 98"/>
                <a:gd name="T35" fmla="*/ 111 h 118"/>
                <a:gd name="T36" fmla="*/ 62 w 98"/>
                <a:gd name="T37" fmla="*/ 113 h 118"/>
                <a:gd name="T38" fmla="*/ 62 w 98"/>
                <a:gd name="T39" fmla="*/ 118 h 118"/>
                <a:gd name="T40" fmla="*/ 0 w 98"/>
                <a:gd name="T41" fmla="*/ 118 h 118"/>
                <a:gd name="T42" fmla="*/ 0 w 98"/>
                <a:gd name="T43" fmla="*/ 113 h 118"/>
                <a:gd name="T44" fmla="*/ 10 w 98"/>
                <a:gd name="T45" fmla="*/ 109 h 118"/>
                <a:gd name="T46" fmla="*/ 12 w 98"/>
                <a:gd name="T47" fmla="*/ 91 h 118"/>
                <a:gd name="T48" fmla="*/ 12 w 98"/>
                <a:gd name="T49" fmla="*/ 27 h 118"/>
                <a:gd name="T50" fmla="*/ 11 w 98"/>
                <a:gd name="T51" fmla="*/ 15 h 118"/>
                <a:gd name="T52" fmla="*/ 8 w 98"/>
                <a:gd name="T53" fmla="*/ 10 h 118"/>
                <a:gd name="T54" fmla="*/ 0 w 98"/>
                <a:gd name="T55" fmla="*/ 8 h 118"/>
                <a:gd name="T56" fmla="*/ 0 w 98"/>
                <a:gd name="T57" fmla="*/ 3 h 118"/>
                <a:gd name="T58" fmla="*/ 46 w 98"/>
                <a:gd name="T59" fmla="*/ 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8" h="118">
                  <a:moveTo>
                    <a:pt x="46" y="3"/>
                  </a:moveTo>
                  <a:lnTo>
                    <a:pt x="46" y="29"/>
                  </a:lnTo>
                  <a:cubicBezTo>
                    <a:pt x="54" y="17"/>
                    <a:pt x="61" y="9"/>
                    <a:pt x="66" y="5"/>
                  </a:cubicBezTo>
                  <a:cubicBezTo>
                    <a:pt x="72" y="1"/>
                    <a:pt x="78" y="0"/>
                    <a:pt x="83" y="0"/>
                  </a:cubicBezTo>
                  <a:cubicBezTo>
                    <a:pt x="88" y="0"/>
                    <a:pt x="91" y="1"/>
                    <a:pt x="94" y="4"/>
                  </a:cubicBezTo>
                  <a:cubicBezTo>
                    <a:pt x="97" y="7"/>
                    <a:pt x="98" y="11"/>
                    <a:pt x="98" y="16"/>
                  </a:cubicBezTo>
                  <a:cubicBezTo>
                    <a:pt x="98" y="21"/>
                    <a:pt x="97" y="25"/>
                    <a:pt x="94" y="28"/>
                  </a:cubicBezTo>
                  <a:cubicBezTo>
                    <a:pt x="91" y="32"/>
                    <a:pt x="88" y="33"/>
                    <a:pt x="85" y="33"/>
                  </a:cubicBezTo>
                  <a:cubicBezTo>
                    <a:pt x="80" y="33"/>
                    <a:pt x="76" y="32"/>
                    <a:pt x="73" y="29"/>
                  </a:cubicBezTo>
                  <a:cubicBezTo>
                    <a:pt x="70" y="26"/>
                    <a:pt x="68" y="25"/>
                    <a:pt x="68" y="24"/>
                  </a:cubicBezTo>
                  <a:cubicBezTo>
                    <a:pt x="67" y="24"/>
                    <a:pt x="66" y="23"/>
                    <a:pt x="65" y="23"/>
                  </a:cubicBezTo>
                  <a:cubicBezTo>
                    <a:pt x="62" y="23"/>
                    <a:pt x="60" y="24"/>
                    <a:pt x="58" y="26"/>
                  </a:cubicBezTo>
                  <a:cubicBezTo>
                    <a:pt x="55" y="29"/>
                    <a:pt x="52" y="33"/>
                    <a:pt x="50" y="38"/>
                  </a:cubicBezTo>
                  <a:cubicBezTo>
                    <a:pt x="48" y="46"/>
                    <a:pt x="46" y="55"/>
                    <a:pt x="46" y="64"/>
                  </a:cubicBezTo>
                  <a:lnTo>
                    <a:pt x="46" y="91"/>
                  </a:lnTo>
                  <a:lnTo>
                    <a:pt x="47" y="98"/>
                  </a:lnTo>
                  <a:cubicBezTo>
                    <a:pt x="47" y="102"/>
                    <a:pt x="47" y="105"/>
                    <a:pt x="47" y="107"/>
                  </a:cubicBezTo>
                  <a:cubicBezTo>
                    <a:pt x="48" y="109"/>
                    <a:pt x="50" y="110"/>
                    <a:pt x="52" y="111"/>
                  </a:cubicBezTo>
                  <a:cubicBezTo>
                    <a:pt x="54" y="112"/>
                    <a:pt x="57" y="113"/>
                    <a:pt x="62" y="113"/>
                  </a:cubicBezTo>
                  <a:lnTo>
                    <a:pt x="62" y="118"/>
                  </a:lnTo>
                  <a:lnTo>
                    <a:pt x="0" y="118"/>
                  </a:lnTo>
                  <a:lnTo>
                    <a:pt x="0" y="113"/>
                  </a:lnTo>
                  <a:cubicBezTo>
                    <a:pt x="5" y="113"/>
                    <a:pt x="8" y="112"/>
                    <a:pt x="10" y="109"/>
                  </a:cubicBezTo>
                  <a:cubicBezTo>
                    <a:pt x="11" y="107"/>
                    <a:pt x="12" y="101"/>
                    <a:pt x="12" y="91"/>
                  </a:cubicBezTo>
                  <a:lnTo>
                    <a:pt x="12" y="27"/>
                  </a:lnTo>
                  <a:cubicBezTo>
                    <a:pt x="12" y="21"/>
                    <a:pt x="12" y="17"/>
                    <a:pt x="11" y="15"/>
                  </a:cubicBezTo>
                  <a:cubicBezTo>
                    <a:pt x="11" y="12"/>
                    <a:pt x="9" y="11"/>
                    <a:pt x="8" y="10"/>
                  </a:cubicBezTo>
                  <a:cubicBezTo>
                    <a:pt x="6" y="9"/>
                    <a:pt x="4" y="8"/>
                    <a:pt x="0" y="8"/>
                  </a:cubicBezTo>
                  <a:lnTo>
                    <a:pt x="0" y="3"/>
                  </a:lnTo>
                  <a:lnTo>
                    <a:pt x="46" y="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495" name="Freeform 11"/>
            <p:cNvSpPr>
              <a:spLocks noEditPoints="1"/>
            </p:cNvSpPr>
            <p:nvPr userDrawn="1"/>
          </p:nvSpPr>
          <p:spPr bwMode="auto">
            <a:xfrm>
              <a:off x="4078288" y="1676400"/>
              <a:ext cx="87313" cy="95250"/>
            </a:xfrm>
            <a:custGeom>
              <a:avLst/>
              <a:gdLst>
                <a:gd name="T0" fmla="*/ 60 w 110"/>
                <a:gd name="T1" fmla="*/ 101 h 119"/>
                <a:gd name="T2" fmla="*/ 22 w 110"/>
                <a:gd name="T3" fmla="*/ 119 h 119"/>
                <a:gd name="T4" fmla="*/ 6 w 110"/>
                <a:gd name="T5" fmla="*/ 113 h 119"/>
                <a:gd name="T6" fmla="*/ 0 w 110"/>
                <a:gd name="T7" fmla="*/ 97 h 119"/>
                <a:gd name="T8" fmla="*/ 11 w 110"/>
                <a:gd name="T9" fmla="*/ 73 h 119"/>
                <a:gd name="T10" fmla="*/ 60 w 110"/>
                <a:gd name="T11" fmla="*/ 45 h 119"/>
                <a:gd name="T12" fmla="*/ 60 w 110"/>
                <a:gd name="T13" fmla="*/ 34 h 119"/>
                <a:gd name="T14" fmla="*/ 59 w 110"/>
                <a:gd name="T15" fmla="*/ 17 h 119"/>
                <a:gd name="T16" fmla="*/ 53 w 110"/>
                <a:gd name="T17" fmla="*/ 11 h 119"/>
                <a:gd name="T18" fmla="*/ 45 w 110"/>
                <a:gd name="T19" fmla="*/ 9 h 119"/>
                <a:gd name="T20" fmla="*/ 31 w 110"/>
                <a:gd name="T21" fmla="*/ 12 h 119"/>
                <a:gd name="T22" fmla="*/ 28 w 110"/>
                <a:gd name="T23" fmla="*/ 18 h 119"/>
                <a:gd name="T24" fmla="*/ 32 w 110"/>
                <a:gd name="T25" fmla="*/ 24 h 119"/>
                <a:gd name="T26" fmla="*/ 36 w 110"/>
                <a:gd name="T27" fmla="*/ 34 h 119"/>
                <a:gd name="T28" fmla="*/ 32 w 110"/>
                <a:gd name="T29" fmla="*/ 44 h 119"/>
                <a:gd name="T30" fmla="*/ 20 w 110"/>
                <a:gd name="T31" fmla="*/ 49 h 119"/>
                <a:gd name="T32" fmla="*/ 7 w 110"/>
                <a:gd name="T33" fmla="*/ 44 h 119"/>
                <a:gd name="T34" fmla="*/ 2 w 110"/>
                <a:gd name="T35" fmla="*/ 33 h 119"/>
                <a:gd name="T36" fmla="*/ 9 w 110"/>
                <a:gd name="T37" fmla="*/ 16 h 119"/>
                <a:gd name="T38" fmla="*/ 29 w 110"/>
                <a:gd name="T39" fmla="*/ 4 h 119"/>
                <a:gd name="T40" fmla="*/ 55 w 110"/>
                <a:gd name="T41" fmla="*/ 0 h 119"/>
                <a:gd name="T42" fmla="*/ 80 w 110"/>
                <a:gd name="T43" fmla="*/ 7 h 119"/>
                <a:gd name="T44" fmla="*/ 93 w 110"/>
                <a:gd name="T45" fmla="*/ 21 h 119"/>
                <a:gd name="T46" fmla="*/ 94 w 110"/>
                <a:gd name="T47" fmla="*/ 45 h 119"/>
                <a:gd name="T48" fmla="*/ 94 w 110"/>
                <a:gd name="T49" fmla="*/ 90 h 119"/>
                <a:gd name="T50" fmla="*/ 95 w 110"/>
                <a:gd name="T51" fmla="*/ 100 h 119"/>
                <a:gd name="T52" fmla="*/ 97 w 110"/>
                <a:gd name="T53" fmla="*/ 103 h 119"/>
                <a:gd name="T54" fmla="*/ 100 w 110"/>
                <a:gd name="T55" fmla="*/ 104 h 119"/>
                <a:gd name="T56" fmla="*/ 106 w 110"/>
                <a:gd name="T57" fmla="*/ 99 h 119"/>
                <a:gd name="T58" fmla="*/ 110 w 110"/>
                <a:gd name="T59" fmla="*/ 102 h 119"/>
                <a:gd name="T60" fmla="*/ 97 w 110"/>
                <a:gd name="T61" fmla="*/ 115 h 119"/>
                <a:gd name="T62" fmla="*/ 82 w 110"/>
                <a:gd name="T63" fmla="*/ 119 h 119"/>
                <a:gd name="T64" fmla="*/ 67 w 110"/>
                <a:gd name="T65" fmla="*/ 115 h 119"/>
                <a:gd name="T66" fmla="*/ 60 w 110"/>
                <a:gd name="T67" fmla="*/ 101 h 119"/>
                <a:gd name="T68" fmla="*/ 60 w 110"/>
                <a:gd name="T69" fmla="*/ 92 h 119"/>
                <a:gd name="T70" fmla="*/ 60 w 110"/>
                <a:gd name="T71" fmla="*/ 53 h 119"/>
                <a:gd name="T72" fmla="*/ 38 w 110"/>
                <a:gd name="T73" fmla="*/ 72 h 119"/>
                <a:gd name="T74" fmla="*/ 33 w 110"/>
                <a:gd name="T75" fmla="*/ 85 h 119"/>
                <a:gd name="T76" fmla="*/ 37 w 110"/>
                <a:gd name="T77" fmla="*/ 95 h 119"/>
                <a:gd name="T78" fmla="*/ 46 w 110"/>
                <a:gd name="T79" fmla="*/ 99 h 119"/>
                <a:gd name="T80" fmla="*/ 60 w 110"/>
                <a:gd name="T81" fmla="*/ 92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0" h="119">
                  <a:moveTo>
                    <a:pt x="60" y="101"/>
                  </a:moveTo>
                  <a:cubicBezTo>
                    <a:pt x="46" y="113"/>
                    <a:pt x="34" y="119"/>
                    <a:pt x="22" y="119"/>
                  </a:cubicBezTo>
                  <a:cubicBezTo>
                    <a:pt x="16" y="119"/>
                    <a:pt x="11" y="117"/>
                    <a:pt x="6" y="113"/>
                  </a:cubicBezTo>
                  <a:cubicBezTo>
                    <a:pt x="2" y="109"/>
                    <a:pt x="0" y="103"/>
                    <a:pt x="0" y="97"/>
                  </a:cubicBezTo>
                  <a:cubicBezTo>
                    <a:pt x="0" y="88"/>
                    <a:pt x="3" y="80"/>
                    <a:pt x="11" y="73"/>
                  </a:cubicBezTo>
                  <a:cubicBezTo>
                    <a:pt x="18" y="66"/>
                    <a:pt x="35" y="57"/>
                    <a:pt x="60" y="45"/>
                  </a:cubicBezTo>
                  <a:lnTo>
                    <a:pt x="60" y="34"/>
                  </a:lnTo>
                  <a:cubicBezTo>
                    <a:pt x="60" y="25"/>
                    <a:pt x="60" y="20"/>
                    <a:pt x="59" y="17"/>
                  </a:cubicBezTo>
                  <a:cubicBezTo>
                    <a:pt x="58" y="15"/>
                    <a:pt x="56" y="13"/>
                    <a:pt x="53" y="11"/>
                  </a:cubicBezTo>
                  <a:cubicBezTo>
                    <a:pt x="51" y="10"/>
                    <a:pt x="48" y="9"/>
                    <a:pt x="45" y="9"/>
                  </a:cubicBezTo>
                  <a:cubicBezTo>
                    <a:pt x="39" y="9"/>
                    <a:pt x="35" y="10"/>
                    <a:pt x="31" y="12"/>
                  </a:cubicBezTo>
                  <a:cubicBezTo>
                    <a:pt x="29" y="14"/>
                    <a:pt x="28" y="16"/>
                    <a:pt x="28" y="18"/>
                  </a:cubicBezTo>
                  <a:cubicBezTo>
                    <a:pt x="28" y="19"/>
                    <a:pt x="29" y="21"/>
                    <a:pt x="32" y="24"/>
                  </a:cubicBezTo>
                  <a:cubicBezTo>
                    <a:pt x="35" y="27"/>
                    <a:pt x="36" y="31"/>
                    <a:pt x="36" y="34"/>
                  </a:cubicBezTo>
                  <a:cubicBezTo>
                    <a:pt x="36" y="38"/>
                    <a:pt x="35" y="42"/>
                    <a:pt x="32" y="44"/>
                  </a:cubicBezTo>
                  <a:cubicBezTo>
                    <a:pt x="29" y="47"/>
                    <a:pt x="25" y="49"/>
                    <a:pt x="20" y="49"/>
                  </a:cubicBezTo>
                  <a:cubicBezTo>
                    <a:pt x="15" y="49"/>
                    <a:pt x="11" y="47"/>
                    <a:pt x="7" y="44"/>
                  </a:cubicBezTo>
                  <a:cubicBezTo>
                    <a:pt x="4" y="41"/>
                    <a:pt x="2" y="37"/>
                    <a:pt x="2" y="33"/>
                  </a:cubicBezTo>
                  <a:cubicBezTo>
                    <a:pt x="2" y="27"/>
                    <a:pt x="4" y="22"/>
                    <a:pt x="9" y="16"/>
                  </a:cubicBezTo>
                  <a:cubicBezTo>
                    <a:pt x="14" y="11"/>
                    <a:pt x="20" y="7"/>
                    <a:pt x="29" y="4"/>
                  </a:cubicBezTo>
                  <a:cubicBezTo>
                    <a:pt x="37" y="1"/>
                    <a:pt x="46" y="0"/>
                    <a:pt x="55" y="0"/>
                  </a:cubicBezTo>
                  <a:cubicBezTo>
                    <a:pt x="65" y="0"/>
                    <a:pt x="74" y="2"/>
                    <a:pt x="80" y="7"/>
                  </a:cubicBezTo>
                  <a:cubicBezTo>
                    <a:pt x="87" y="11"/>
                    <a:pt x="91" y="16"/>
                    <a:pt x="93" y="21"/>
                  </a:cubicBezTo>
                  <a:cubicBezTo>
                    <a:pt x="94" y="25"/>
                    <a:pt x="94" y="33"/>
                    <a:pt x="94" y="45"/>
                  </a:cubicBezTo>
                  <a:lnTo>
                    <a:pt x="94" y="90"/>
                  </a:lnTo>
                  <a:cubicBezTo>
                    <a:pt x="94" y="95"/>
                    <a:pt x="95" y="98"/>
                    <a:pt x="95" y="100"/>
                  </a:cubicBezTo>
                  <a:cubicBezTo>
                    <a:pt x="95" y="101"/>
                    <a:pt x="96" y="102"/>
                    <a:pt x="97" y="103"/>
                  </a:cubicBezTo>
                  <a:cubicBezTo>
                    <a:pt x="98" y="103"/>
                    <a:pt x="99" y="104"/>
                    <a:pt x="100" y="104"/>
                  </a:cubicBezTo>
                  <a:cubicBezTo>
                    <a:pt x="102" y="104"/>
                    <a:pt x="104" y="102"/>
                    <a:pt x="106" y="99"/>
                  </a:cubicBezTo>
                  <a:lnTo>
                    <a:pt x="110" y="102"/>
                  </a:lnTo>
                  <a:cubicBezTo>
                    <a:pt x="106" y="108"/>
                    <a:pt x="102" y="112"/>
                    <a:pt x="97" y="115"/>
                  </a:cubicBezTo>
                  <a:cubicBezTo>
                    <a:pt x="93" y="118"/>
                    <a:pt x="88" y="119"/>
                    <a:pt x="82" y="119"/>
                  </a:cubicBezTo>
                  <a:cubicBezTo>
                    <a:pt x="76" y="119"/>
                    <a:pt x="71" y="118"/>
                    <a:pt x="67" y="115"/>
                  </a:cubicBezTo>
                  <a:cubicBezTo>
                    <a:pt x="63" y="112"/>
                    <a:pt x="61" y="107"/>
                    <a:pt x="60" y="101"/>
                  </a:cubicBezTo>
                  <a:moveTo>
                    <a:pt x="60" y="92"/>
                  </a:moveTo>
                  <a:lnTo>
                    <a:pt x="60" y="53"/>
                  </a:lnTo>
                  <a:cubicBezTo>
                    <a:pt x="50" y="59"/>
                    <a:pt x="43" y="65"/>
                    <a:pt x="38" y="72"/>
                  </a:cubicBezTo>
                  <a:cubicBezTo>
                    <a:pt x="35" y="76"/>
                    <a:pt x="33" y="81"/>
                    <a:pt x="33" y="85"/>
                  </a:cubicBezTo>
                  <a:cubicBezTo>
                    <a:pt x="33" y="89"/>
                    <a:pt x="35" y="93"/>
                    <a:pt x="37" y="95"/>
                  </a:cubicBezTo>
                  <a:cubicBezTo>
                    <a:pt x="39" y="98"/>
                    <a:pt x="42" y="99"/>
                    <a:pt x="46" y="99"/>
                  </a:cubicBezTo>
                  <a:cubicBezTo>
                    <a:pt x="50" y="99"/>
                    <a:pt x="55" y="96"/>
                    <a:pt x="60" y="92"/>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496" name="Freeform 12"/>
            <p:cNvSpPr>
              <a:spLocks/>
            </p:cNvSpPr>
            <p:nvPr userDrawn="1"/>
          </p:nvSpPr>
          <p:spPr bwMode="auto">
            <a:xfrm>
              <a:off x="4167188" y="1638300"/>
              <a:ext cx="49213" cy="131763"/>
            </a:xfrm>
            <a:custGeom>
              <a:avLst/>
              <a:gdLst>
                <a:gd name="T0" fmla="*/ 48 w 62"/>
                <a:gd name="T1" fmla="*/ 0 h 167"/>
                <a:gd name="T2" fmla="*/ 48 w 62"/>
                <a:gd name="T3" fmla="*/ 143 h 167"/>
                <a:gd name="T4" fmla="*/ 51 w 62"/>
                <a:gd name="T5" fmla="*/ 158 h 167"/>
                <a:gd name="T6" fmla="*/ 62 w 62"/>
                <a:gd name="T7" fmla="*/ 162 h 167"/>
                <a:gd name="T8" fmla="*/ 62 w 62"/>
                <a:gd name="T9" fmla="*/ 167 h 167"/>
                <a:gd name="T10" fmla="*/ 0 w 62"/>
                <a:gd name="T11" fmla="*/ 167 h 167"/>
                <a:gd name="T12" fmla="*/ 0 w 62"/>
                <a:gd name="T13" fmla="*/ 162 h 167"/>
                <a:gd name="T14" fmla="*/ 11 w 62"/>
                <a:gd name="T15" fmla="*/ 158 h 167"/>
                <a:gd name="T16" fmla="*/ 14 w 62"/>
                <a:gd name="T17" fmla="*/ 143 h 167"/>
                <a:gd name="T18" fmla="*/ 14 w 62"/>
                <a:gd name="T19" fmla="*/ 24 h 167"/>
                <a:gd name="T20" fmla="*/ 11 w 62"/>
                <a:gd name="T21" fmla="*/ 9 h 167"/>
                <a:gd name="T22" fmla="*/ 0 w 62"/>
                <a:gd name="T23" fmla="*/ 5 h 167"/>
                <a:gd name="T24" fmla="*/ 0 w 62"/>
                <a:gd name="T25" fmla="*/ 0 h 167"/>
                <a:gd name="T26" fmla="*/ 48 w 62"/>
                <a:gd name="T27" fmla="*/ 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167">
                  <a:moveTo>
                    <a:pt x="48" y="0"/>
                  </a:moveTo>
                  <a:lnTo>
                    <a:pt x="48" y="143"/>
                  </a:lnTo>
                  <a:cubicBezTo>
                    <a:pt x="48" y="151"/>
                    <a:pt x="49" y="156"/>
                    <a:pt x="51" y="158"/>
                  </a:cubicBezTo>
                  <a:cubicBezTo>
                    <a:pt x="53" y="161"/>
                    <a:pt x="56" y="162"/>
                    <a:pt x="62" y="162"/>
                  </a:cubicBezTo>
                  <a:lnTo>
                    <a:pt x="62" y="167"/>
                  </a:lnTo>
                  <a:lnTo>
                    <a:pt x="0" y="167"/>
                  </a:lnTo>
                  <a:lnTo>
                    <a:pt x="0" y="162"/>
                  </a:lnTo>
                  <a:cubicBezTo>
                    <a:pt x="5" y="162"/>
                    <a:pt x="9" y="161"/>
                    <a:pt x="11" y="158"/>
                  </a:cubicBezTo>
                  <a:cubicBezTo>
                    <a:pt x="13" y="156"/>
                    <a:pt x="14" y="151"/>
                    <a:pt x="14" y="143"/>
                  </a:cubicBezTo>
                  <a:lnTo>
                    <a:pt x="14" y="24"/>
                  </a:lnTo>
                  <a:cubicBezTo>
                    <a:pt x="14" y="16"/>
                    <a:pt x="13" y="11"/>
                    <a:pt x="11" y="9"/>
                  </a:cubicBezTo>
                  <a:cubicBezTo>
                    <a:pt x="9" y="6"/>
                    <a:pt x="5" y="5"/>
                    <a:pt x="0" y="5"/>
                  </a:cubicBezTo>
                  <a:lnTo>
                    <a:pt x="0" y="0"/>
                  </a:lnTo>
                  <a:lnTo>
                    <a:pt x="48"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497" name="Freeform 13"/>
            <p:cNvSpPr>
              <a:spLocks noEditPoints="1"/>
            </p:cNvSpPr>
            <p:nvPr userDrawn="1"/>
          </p:nvSpPr>
          <p:spPr bwMode="auto">
            <a:xfrm>
              <a:off x="4222750" y="1635125"/>
              <a:ext cx="49213" cy="134938"/>
            </a:xfrm>
            <a:custGeom>
              <a:avLst/>
              <a:gdLst>
                <a:gd name="T0" fmla="*/ 31 w 62"/>
                <a:gd name="T1" fmla="*/ 0 h 171"/>
                <a:gd name="T2" fmla="*/ 45 w 62"/>
                <a:gd name="T3" fmla="*/ 6 h 171"/>
                <a:gd name="T4" fmla="*/ 50 w 62"/>
                <a:gd name="T5" fmla="*/ 19 h 171"/>
                <a:gd name="T6" fmla="*/ 45 w 62"/>
                <a:gd name="T7" fmla="*/ 33 h 171"/>
                <a:gd name="T8" fmla="*/ 31 w 62"/>
                <a:gd name="T9" fmla="*/ 38 h 171"/>
                <a:gd name="T10" fmla="*/ 18 w 62"/>
                <a:gd name="T11" fmla="*/ 33 h 171"/>
                <a:gd name="T12" fmla="*/ 12 w 62"/>
                <a:gd name="T13" fmla="*/ 19 h 171"/>
                <a:gd name="T14" fmla="*/ 18 w 62"/>
                <a:gd name="T15" fmla="*/ 6 h 171"/>
                <a:gd name="T16" fmla="*/ 31 w 62"/>
                <a:gd name="T17" fmla="*/ 0 h 171"/>
                <a:gd name="T18" fmla="*/ 49 w 62"/>
                <a:gd name="T19" fmla="*/ 56 h 171"/>
                <a:gd name="T20" fmla="*/ 49 w 62"/>
                <a:gd name="T21" fmla="*/ 147 h 171"/>
                <a:gd name="T22" fmla="*/ 51 w 62"/>
                <a:gd name="T23" fmla="*/ 162 h 171"/>
                <a:gd name="T24" fmla="*/ 62 w 62"/>
                <a:gd name="T25" fmla="*/ 166 h 171"/>
                <a:gd name="T26" fmla="*/ 62 w 62"/>
                <a:gd name="T27" fmla="*/ 171 h 171"/>
                <a:gd name="T28" fmla="*/ 0 w 62"/>
                <a:gd name="T29" fmla="*/ 171 h 171"/>
                <a:gd name="T30" fmla="*/ 0 w 62"/>
                <a:gd name="T31" fmla="*/ 166 h 171"/>
                <a:gd name="T32" fmla="*/ 12 w 62"/>
                <a:gd name="T33" fmla="*/ 162 h 171"/>
                <a:gd name="T34" fmla="*/ 14 w 62"/>
                <a:gd name="T35" fmla="*/ 147 h 171"/>
                <a:gd name="T36" fmla="*/ 14 w 62"/>
                <a:gd name="T37" fmla="*/ 80 h 171"/>
                <a:gd name="T38" fmla="*/ 11 w 62"/>
                <a:gd name="T39" fmla="*/ 64 h 171"/>
                <a:gd name="T40" fmla="*/ 0 w 62"/>
                <a:gd name="T41" fmla="*/ 61 h 171"/>
                <a:gd name="T42" fmla="*/ 0 w 62"/>
                <a:gd name="T43" fmla="*/ 56 h 171"/>
                <a:gd name="T44" fmla="*/ 49 w 62"/>
                <a:gd name="T45" fmla="*/ 56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2" h="171">
                  <a:moveTo>
                    <a:pt x="31" y="0"/>
                  </a:moveTo>
                  <a:cubicBezTo>
                    <a:pt x="37" y="0"/>
                    <a:pt x="41" y="2"/>
                    <a:pt x="45" y="6"/>
                  </a:cubicBezTo>
                  <a:cubicBezTo>
                    <a:pt x="49" y="10"/>
                    <a:pt x="50" y="14"/>
                    <a:pt x="50" y="19"/>
                  </a:cubicBezTo>
                  <a:cubicBezTo>
                    <a:pt x="50" y="25"/>
                    <a:pt x="49" y="29"/>
                    <a:pt x="45" y="33"/>
                  </a:cubicBezTo>
                  <a:cubicBezTo>
                    <a:pt x="41" y="36"/>
                    <a:pt x="37" y="38"/>
                    <a:pt x="31" y="38"/>
                  </a:cubicBezTo>
                  <a:cubicBezTo>
                    <a:pt x="26" y="38"/>
                    <a:pt x="22" y="36"/>
                    <a:pt x="18" y="33"/>
                  </a:cubicBezTo>
                  <a:cubicBezTo>
                    <a:pt x="14" y="29"/>
                    <a:pt x="12" y="25"/>
                    <a:pt x="12" y="19"/>
                  </a:cubicBezTo>
                  <a:cubicBezTo>
                    <a:pt x="12" y="14"/>
                    <a:pt x="14" y="10"/>
                    <a:pt x="18" y="6"/>
                  </a:cubicBezTo>
                  <a:cubicBezTo>
                    <a:pt x="22" y="2"/>
                    <a:pt x="26" y="0"/>
                    <a:pt x="31" y="0"/>
                  </a:cubicBezTo>
                  <a:moveTo>
                    <a:pt x="49" y="56"/>
                  </a:moveTo>
                  <a:lnTo>
                    <a:pt x="49" y="147"/>
                  </a:lnTo>
                  <a:cubicBezTo>
                    <a:pt x="49" y="155"/>
                    <a:pt x="49" y="160"/>
                    <a:pt x="51" y="162"/>
                  </a:cubicBezTo>
                  <a:cubicBezTo>
                    <a:pt x="53" y="165"/>
                    <a:pt x="57" y="166"/>
                    <a:pt x="62" y="166"/>
                  </a:cubicBezTo>
                  <a:lnTo>
                    <a:pt x="62" y="171"/>
                  </a:lnTo>
                  <a:lnTo>
                    <a:pt x="0" y="171"/>
                  </a:lnTo>
                  <a:lnTo>
                    <a:pt x="0" y="166"/>
                  </a:lnTo>
                  <a:cubicBezTo>
                    <a:pt x="6" y="166"/>
                    <a:pt x="9" y="165"/>
                    <a:pt x="12" y="162"/>
                  </a:cubicBezTo>
                  <a:cubicBezTo>
                    <a:pt x="13" y="160"/>
                    <a:pt x="14" y="155"/>
                    <a:pt x="14" y="147"/>
                  </a:cubicBezTo>
                  <a:lnTo>
                    <a:pt x="14" y="80"/>
                  </a:lnTo>
                  <a:cubicBezTo>
                    <a:pt x="14" y="72"/>
                    <a:pt x="13" y="67"/>
                    <a:pt x="11" y="64"/>
                  </a:cubicBezTo>
                  <a:cubicBezTo>
                    <a:pt x="9" y="62"/>
                    <a:pt x="6" y="61"/>
                    <a:pt x="0" y="61"/>
                  </a:cubicBezTo>
                  <a:lnTo>
                    <a:pt x="0" y="56"/>
                  </a:lnTo>
                  <a:lnTo>
                    <a:pt x="49" y="56"/>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498" name="Freeform 14"/>
            <p:cNvSpPr>
              <a:spLocks noEditPoints="1"/>
            </p:cNvSpPr>
            <p:nvPr userDrawn="1"/>
          </p:nvSpPr>
          <p:spPr bwMode="auto">
            <a:xfrm>
              <a:off x="4276725" y="1676400"/>
              <a:ext cx="87313" cy="95250"/>
            </a:xfrm>
            <a:custGeom>
              <a:avLst/>
              <a:gdLst>
                <a:gd name="T0" fmla="*/ 60 w 110"/>
                <a:gd name="T1" fmla="*/ 101 h 119"/>
                <a:gd name="T2" fmla="*/ 23 w 110"/>
                <a:gd name="T3" fmla="*/ 119 h 119"/>
                <a:gd name="T4" fmla="*/ 6 w 110"/>
                <a:gd name="T5" fmla="*/ 113 h 119"/>
                <a:gd name="T6" fmla="*/ 0 w 110"/>
                <a:gd name="T7" fmla="*/ 97 h 119"/>
                <a:gd name="T8" fmla="*/ 11 w 110"/>
                <a:gd name="T9" fmla="*/ 73 h 119"/>
                <a:gd name="T10" fmla="*/ 60 w 110"/>
                <a:gd name="T11" fmla="*/ 45 h 119"/>
                <a:gd name="T12" fmla="*/ 60 w 110"/>
                <a:gd name="T13" fmla="*/ 34 h 119"/>
                <a:gd name="T14" fmla="*/ 59 w 110"/>
                <a:gd name="T15" fmla="*/ 17 h 119"/>
                <a:gd name="T16" fmla="*/ 54 w 110"/>
                <a:gd name="T17" fmla="*/ 11 h 119"/>
                <a:gd name="T18" fmla="*/ 45 w 110"/>
                <a:gd name="T19" fmla="*/ 9 h 119"/>
                <a:gd name="T20" fmla="*/ 32 w 110"/>
                <a:gd name="T21" fmla="*/ 12 h 119"/>
                <a:gd name="T22" fmla="*/ 28 w 110"/>
                <a:gd name="T23" fmla="*/ 18 h 119"/>
                <a:gd name="T24" fmla="*/ 32 w 110"/>
                <a:gd name="T25" fmla="*/ 24 h 119"/>
                <a:gd name="T26" fmla="*/ 37 w 110"/>
                <a:gd name="T27" fmla="*/ 34 h 119"/>
                <a:gd name="T28" fmla="*/ 32 w 110"/>
                <a:gd name="T29" fmla="*/ 44 h 119"/>
                <a:gd name="T30" fmla="*/ 20 w 110"/>
                <a:gd name="T31" fmla="*/ 49 h 119"/>
                <a:gd name="T32" fmla="*/ 7 w 110"/>
                <a:gd name="T33" fmla="*/ 44 h 119"/>
                <a:gd name="T34" fmla="*/ 2 w 110"/>
                <a:gd name="T35" fmla="*/ 33 h 119"/>
                <a:gd name="T36" fmla="*/ 9 w 110"/>
                <a:gd name="T37" fmla="*/ 16 h 119"/>
                <a:gd name="T38" fmla="*/ 29 w 110"/>
                <a:gd name="T39" fmla="*/ 4 h 119"/>
                <a:gd name="T40" fmla="*/ 55 w 110"/>
                <a:gd name="T41" fmla="*/ 0 h 119"/>
                <a:gd name="T42" fmla="*/ 80 w 110"/>
                <a:gd name="T43" fmla="*/ 7 h 119"/>
                <a:gd name="T44" fmla="*/ 93 w 110"/>
                <a:gd name="T45" fmla="*/ 21 h 119"/>
                <a:gd name="T46" fmla="*/ 95 w 110"/>
                <a:gd name="T47" fmla="*/ 45 h 119"/>
                <a:gd name="T48" fmla="*/ 95 w 110"/>
                <a:gd name="T49" fmla="*/ 90 h 119"/>
                <a:gd name="T50" fmla="*/ 95 w 110"/>
                <a:gd name="T51" fmla="*/ 100 h 119"/>
                <a:gd name="T52" fmla="*/ 97 w 110"/>
                <a:gd name="T53" fmla="*/ 103 h 119"/>
                <a:gd name="T54" fmla="*/ 100 w 110"/>
                <a:gd name="T55" fmla="*/ 104 h 119"/>
                <a:gd name="T56" fmla="*/ 106 w 110"/>
                <a:gd name="T57" fmla="*/ 99 h 119"/>
                <a:gd name="T58" fmla="*/ 110 w 110"/>
                <a:gd name="T59" fmla="*/ 102 h 119"/>
                <a:gd name="T60" fmla="*/ 97 w 110"/>
                <a:gd name="T61" fmla="*/ 115 h 119"/>
                <a:gd name="T62" fmla="*/ 82 w 110"/>
                <a:gd name="T63" fmla="*/ 119 h 119"/>
                <a:gd name="T64" fmla="*/ 67 w 110"/>
                <a:gd name="T65" fmla="*/ 115 h 119"/>
                <a:gd name="T66" fmla="*/ 60 w 110"/>
                <a:gd name="T67" fmla="*/ 101 h 119"/>
                <a:gd name="T68" fmla="*/ 60 w 110"/>
                <a:gd name="T69" fmla="*/ 92 h 119"/>
                <a:gd name="T70" fmla="*/ 60 w 110"/>
                <a:gd name="T71" fmla="*/ 53 h 119"/>
                <a:gd name="T72" fmla="*/ 38 w 110"/>
                <a:gd name="T73" fmla="*/ 72 h 119"/>
                <a:gd name="T74" fmla="*/ 33 w 110"/>
                <a:gd name="T75" fmla="*/ 85 h 119"/>
                <a:gd name="T76" fmla="*/ 38 w 110"/>
                <a:gd name="T77" fmla="*/ 95 h 119"/>
                <a:gd name="T78" fmla="*/ 46 w 110"/>
                <a:gd name="T79" fmla="*/ 99 h 119"/>
                <a:gd name="T80" fmla="*/ 60 w 110"/>
                <a:gd name="T81" fmla="*/ 92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0" h="119">
                  <a:moveTo>
                    <a:pt x="60" y="101"/>
                  </a:moveTo>
                  <a:cubicBezTo>
                    <a:pt x="46" y="113"/>
                    <a:pt x="34" y="119"/>
                    <a:pt x="23" y="119"/>
                  </a:cubicBezTo>
                  <a:cubicBezTo>
                    <a:pt x="16" y="119"/>
                    <a:pt x="11" y="117"/>
                    <a:pt x="6" y="113"/>
                  </a:cubicBezTo>
                  <a:cubicBezTo>
                    <a:pt x="2" y="109"/>
                    <a:pt x="0" y="103"/>
                    <a:pt x="0" y="97"/>
                  </a:cubicBezTo>
                  <a:cubicBezTo>
                    <a:pt x="0" y="88"/>
                    <a:pt x="4" y="80"/>
                    <a:pt x="11" y="73"/>
                  </a:cubicBezTo>
                  <a:cubicBezTo>
                    <a:pt x="19" y="66"/>
                    <a:pt x="35" y="57"/>
                    <a:pt x="60" y="45"/>
                  </a:cubicBezTo>
                  <a:lnTo>
                    <a:pt x="60" y="34"/>
                  </a:lnTo>
                  <a:cubicBezTo>
                    <a:pt x="60" y="25"/>
                    <a:pt x="60" y="20"/>
                    <a:pt x="59" y="17"/>
                  </a:cubicBezTo>
                  <a:cubicBezTo>
                    <a:pt x="58" y="15"/>
                    <a:pt x="56" y="13"/>
                    <a:pt x="54" y="11"/>
                  </a:cubicBezTo>
                  <a:cubicBezTo>
                    <a:pt x="51" y="10"/>
                    <a:pt x="48" y="9"/>
                    <a:pt x="45" y="9"/>
                  </a:cubicBezTo>
                  <a:cubicBezTo>
                    <a:pt x="39" y="9"/>
                    <a:pt x="35" y="10"/>
                    <a:pt x="32" y="12"/>
                  </a:cubicBezTo>
                  <a:cubicBezTo>
                    <a:pt x="30" y="14"/>
                    <a:pt x="28" y="16"/>
                    <a:pt x="28" y="18"/>
                  </a:cubicBezTo>
                  <a:cubicBezTo>
                    <a:pt x="28" y="19"/>
                    <a:pt x="30" y="21"/>
                    <a:pt x="32" y="24"/>
                  </a:cubicBezTo>
                  <a:cubicBezTo>
                    <a:pt x="35" y="27"/>
                    <a:pt x="37" y="31"/>
                    <a:pt x="37" y="34"/>
                  </a:cubicBezTo>
                  <a:cubicBezTo>
                    <a:pt x="37" y="38"/>
                    <a:pt x="35" y="42"/>
                    <a:pt x="32" y="44"/>
                  </a:cubicBezTo>
                  <a:cubicBezTo>
                    <a:pt x="29" y="47"/>
                    <a:pt x="25" y="49"/>
                    <a:pt x="20" y="49"/>
                  </a:cubicBezTo>
                  <a:cubicBezTo>
                    <a:pt x="15" y="49"/>
                    <a:pt x="11" y="47"/>
                    <a:pt x="7" y="44"/>
                  </a:cubicBezTo>
                  <a:cubicBezTo>
                    <a:pt x="4" y="41"/>
                    <a:pt x="2" y="37"/>
                    <a:pt x="2" y="33"/>
                  </a:cubicBezTo>
                  <a:cubicBezTo>
                    <a:pt x="2" y="27"/>
                    <a:pt x="5" y="22"/>
                    <a:pt x="9" y="16"/>
                  </a:cubicBezTo>
                  <a:cubicBezTo>
                    <a:pt x="14" y="11"/>
                    <a:pt x="20" y="7"/>
                    <a:pt x="29" y="4"/>
                  </a:cubicBezTo>
                  <a:cubicBezTo>
                    <a:pt x="37" y="1"/>
                    <a:pt x="46" y="0"/>
                    <a:pt x="55" y="0"/>
                  </a:cubicBezTo>
                  <a:cubicBezTo>
                    <a:pt x="66" y="0"/>
                    <a:pt x="74" y="2"/>
                    <a:pt x="80" y="7"/>
                  </a:cubicBezTo>
                  <a:cubicBezTo>
                    <a:pt x="87" y="11"/>
                    <a:pt x="91" y="16"/>
                    <a:pt x="93" y="21"/>
                  </a:cubicBezTo>
                  <a:cubicBezTo>
                    <a:pt x="94" y="25"/>
                    <a:pt x="95" y="33"/>
                    <a:pt x="95" y="45"/>
                  </a:cubicBezTo>
                  <a:lnTo>
                    <a:pt x="95" y="90"/>
                  </a:lnTo>
                  <a:cubicBezTo>
                    <a:pt x="95" y="95"/>
                    <a:pt x="95" y="98"/>
                    <a:pt x="95" y="100"/>
                  </a:cubicBezTo>
                  <a:cubicBezTo>
                    <a:pt x="96" y="101"/>
                    <a:pt x="96" y="102"/>
                    <a:pt x="97" y="103"/>
                  </a:cubicBezTo>
                  <a:cubicBezTo>
                    <a:pt x="98" y="103"/>
                    <a:pt x="99" y="104"/>
                    <a:pt x="100" y="104"/>
                  </a:cubicBezTo>
                  <a:cubicBezTo>
                    <a:pt x="102" y="104"/>
                    <a:pt x="104" y="102"/>
                    <a:pt x="106" y="99"/>
                  </a:cubicBezTo>
                  <a:lnTo>
                    <a:pt x="110" y="102"/>
                  </a:lnTo>
                  <a:cubicBezTo>
                    <a:pt x="106" y="108"/>
                    <a:pt x="102" y="112"/>
                    <a:pt x="97" y="115"/>
                  </a:cubicBezTo>
                  <a:cubicBezTo>
                    <a:pt x="93" y="118"/>
                    <a:pt x="88" y="119"/>
                    <a:pt x="82" y="119"/>
                  </a:cubicBezTo>
                  <a:cubicBezTo>
                    <a:pt x="76" y="119"/>
                    <a:pt x="71" y="118"/>
                    <a:pt x="67" y="115"/>
                  </a:cubicBezTo>
                  <a:cubicBezTo>
                    <a:pt x="63" y="112"/>
                    <a:pt x="61" y="107"/>
                    <a:pt x="60" y="101"/>
                  </a:cubicBezTo>
                  <a:moveTo>
                    <a:pt x="60" y="92"/>
                  </a:moveTo>
                  <a:lnTo>
                    <a:pt x="60" y="53"/>
                  </a:lnTo>
                  <a:cubicBezTo>
                    <a:pt x="50" y="59"/>
                    <a:pt x="43" y="65"/>
                    <a:pt x="38" y="72"/>
                  </a:cubicBezTo>
                  <a:cubicBezTo>
                    <a:pt x="35" y="76"/>
                    <a:pt x="33" y="81"/>
                    <a:pt x="33" y="85"/>
                  </a:cubicBezTo>
                  <a:cubicBezTo>
                    <a:pt x="33" y="89"/>
                    <a:pt x="35" y="93"/>
                    <a:pt x="38" y="95"/>
                  </a:cubicBezTo>
                  <a:cubicBezTo>
                    <a:pt x="40" y="98"/>
                    <a:pt x="42" y="99"/>
                    <a:pt x="46" y="99"/>
                  </a:cubicBezTo>
                  <a:cubicBezTo>
                    <a:pt x="50" y="99"/>
                    <a:pt x="55" y="96"/>
                    <a:pt x="60" y="92"/>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499" name="Freeform 15"/>
            <p:cNvSpPr>
              <a:spLocks/>
            </p:cNvSpPr>
            <p:nvPr userDrawn="1"/>
          </p:nvSpPr>
          <p:spPr bwMode="auto">
            <a:xfrm>
              <a:off x="4367213" y="1676400"/>
              <a:ext cx="98425" cy="93663"/>
            </a:xfrm>
            <a:custGeom>
              <a:avLst/>
              <a:gdLst>
                <a:gd name="T0" fmla="*/ 47 w 124"/>
                <a:gd name="T1" fmla="*/ 3 h 118"/>
                <a:gd name="T2" fmla="*/ 47 w 124"/>
                <a:gd name="T3" fmla="*/ 18 h 118"/>
                <a:gd name="T4" fmla="*/ 63 w 124"/>
                <a:gd name="T5" fmla="*/ 4 h 118"/>
                <a:gd name="T6" fmla="*/ 81 w 124"/>
                <a:gd name="T7" fmla="*/ 0 h 118"/>
                <a:gd name="T8" fmla="*/ 99 w 124"/>
                <a:gd name="T9" fmla="*/ 6 h 118"/>
                <a:gd name="T10" fmla="*/ 109 w 124"/>
                <a:gd name="T11" fmla="*/ 21 h 118"/>
                <a:gd name="T12" fmla="*/ 111 w 124"/>
                <a:gd name="T13" fmla="*/ 48 h 118"/>
                <a:gd name="T14" fmla="*/ 111 w 124"/>
                <a:gd name="T15" fmla="*/ 93 h 118"/>
                <a:gd name="T16" fmla="*/ 113 w 124"/>
                <a:gd name="T17" fmla="*/ 109 h 118"/>
                <a:gd name="T18" fmla="*/ 124 w 124"/>
                <a:gd name="T19" fmla="*/ 113 h 118"/>
                <a:gd name="T20" fmla="*/ 124 w 124"/>
                <a:gd name="T21" fmla="*/ 118 h 118"/>
                <a:gd name="T22" fmla="*/ 66 w 124"/>
                <a:gd name="T23" fmla="*/ 118 h 118"/>
                <a:gd name="T24" fmla="*/ 66 w 124"/>
                <a:gd name="T25" fmla="*/ 113 h 118"/>
                <a:gd name="T26" fmla="*/ 75 w 124"/>
                <a:gd name="T27" fmla="*/ 108 h 118"/>
                <a:gd name="T28" fmla="*/ 77 w 124"/>
                <a:gd name="T29" fmla="*/ 93 h 118"/>
                <a:gd name="T30" fmla="*/ 77 w 124"/>
                <a:gd name="T31" fmla="*/ 42 h 118"/>
                <a:gd name="T32" fmla="*/ 76 w 124"/>
                <a:gd name="T33" fmla="*/ 24 h 118"/>
                <a:gd name="T34" fmla="*/ 72 w 124"/>
                <a:gd name="T35" fmla="*/ 18 h 118"/>
                <a:gd name="T36" fmla="*/ 66 w 124"/>
                <a:gd name="T37" fmla="*/ 16 h 118"/>
                <a:gd name="T38" fmla="*/ 47 w 124"/>
                <a:gd name="T39" fmla="*/ 31 h 118"/>
                <a:gd name="T40" fmla="*/ 47 w 124"/>
                <a:gd name="T41" fmla="*/ 93 h 118"/>
                <a:gd name="T42" fmla="*/ 49 w 124"/>
                <a:gd name="T43" fmla="*/ 109 h 118"/>
                <a:gd name="T44" fmla="*/ 58 w 124"/>
                <a:gd name="T45" fmla="*/ 113 h 118"/>
                <a:gd name="T46" fmla="*/ 58 w 124"/>
                <a:gd name="T47" fmla="*/ 118 h 118"/>
                <a:gd name="T48" fmla="*/ 0 w 124"/>
                <a:gd name="T49" fmla="*/ 118 h 118"/>
                <a:gd name="T50" fmla="*/ 0 w 124"/>
                <a:gd name="T51" fmla="*/ 113 h 118"/>
                <a:gd name="T52" fmla="*/ 10 w 124"/>
                <a:gd name="T53" fmla="*/ 109 h 118"/>
                <a:gd name="T54" fmla="*/ 12 w 124"/>
                <a:gd name="T55" fmla="*/ 93 h 118"/>
                <a:gd name="T56" fmla="*/ 12 w 124"/>
                <a:gd name="T57" fmla="*/ 28 h 118"/>
                <a:gd name="T58" fmla="*/ 10 w 124"/>
                <a:gd name="T59" fmla="*/ 12 h 118"/>
                <a:gd name="T60" fmla="*/ 0 w 124"/>
                <a:gd name="T61" fmla="*/ 8 h 118"/>
                <a:gd name="T62" fmla="*/ 0 w 124"/>
                <a:gd name="T63" fmla="*/ 3 h 118"/>
                <a:gd name="T64" fmla="*/ 47 w 124"/>
                <a:gd name="T65" fmla="*/ 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4" h="118">
                  <a:moveTo>
                    <a:pt x="47" y="3"/>
                  </a:moveTo>
                  <a:lnTo>
                    <a:pt x="47" y="18"/>
                  </a:lnTo>
                  <a:cubicBezTo>
                    <a:pt x="52" y="11"/>
                    <a:pt x="58" y="7"/>
                    <a:pt x="63" y="4"/>
                  </a:cubicBezTo>
                  <a:cubicBezTo>
                    <a:pt x="69" y="1"/>
                    <a:pt x="75" y="0"/>
                    <a:pt x="81" y="0"/>
                  </a:cubicBezTo>
                  <a:cubicBezTo>
                    <a:pt x="88" y="0"/>
                    <a:pt x="94" y="2"/>
                    <a:pt x="99" y="6"/>
                  </a:cubicBezTo>
                  <a:cubicBezTo>
                    <a:pt x="104" y="10"/>
                    <a:pt x="108" y="15"/>
                    <a:pt x="109" y="21"/>
                  </a:cubicBezTo>
                  <a:cubicBezTo>
                    <a:pt x="111" y="26"/>
                    <a:pt x="111" y="35"/>
                    <a:pt x="111" y="48"/>
                  </a:cubicBezTo>
                  <a:lnTo>
                    <a:pt x="111" y="93"/>
                  </a:lnTo>
                  <a:cubicBezTo>
                    <a:pt x="111" y="101"/>
                    <a:pt x="112" y="107"/>
                    <a:pt x="113" y="109"/>
                  </a:cubicBezTo>
                  <a:cubicBezTo>
                    <a:pt x="115" y="111"/>
                    <a:pt x="118" y="113"/>
                    <a:pt x="124" y="113"/>
                  </a:cubicBezTo>
                  <a:lnTo>
                    <a:pt x="124" y="118"/>
                  </a:lnTo>
                  <a:lnTo>
                    <a:pt x="66" y="118"/>
                  </a:lnTo>
                  <a:lnTo>
                    <a:pt x="66" y="113"/>
                  </a:lnTo>
                  <a:cubicBezTo>
                    <a:pt x="70" y="113"/>
                    <a:pt x="73" y="111"/>
                    <a:pt x="75" y="108"/>
                  </a:cubicBezTo>
                  <a:cubicBezTo>
                    <a:pt x="76" y="106"/>
                    <a:pt x="77" y="101"/>
                    <a:pt x="77" y="93"/>
                  </a:cubicBezTo>
                  <a:lnTo>
                    <a:pt x="77" y="42"/>
                  </a:lnTo>
                  <a:cubicBezTo>
                    <a:pt x="77" y="32"/>
                    <a:pt x="76" y="26"/>
                    <a:pt x="76" y="24"/>
                  </a:cubicBezTo>
                  <a:cubicBezTo>
                    <a:pt x="75" y="21"/>
                    <a:pt x="74" y="20"/>
                    <a:pt x="72" y="18"/>
                  </a:cubicBezTo>
                  <a:cubicBezTo>
                    <a:pt x="70" y="17"/>
                    <a:pt x="68" y="16"/>
                    <a:pt x="66" y="16"/>
                  </a:cubicBezTo>
                  <a:cubicBezTo>
                    <a:pt x="59" y="16"/>
                    <a:pt x="53" y="21"/>
                    <a:pt x="47" y="31"/>
                  </a:cubicBezTo>
                  <a:lnTo>
                    <a:pt x="47" y="93"/>
                  </a:lnTo>
                  <a:cubicBezTo>
                    <a:pt x="47" y="101"/>
                    <a:pt x="47" y="107"/>
                    <a:pt x="49" y="109"/>
                  </a:cubicBezTo>
                  <a:cubicBezTo>
                    <a:pt x="50" y="111"/>
                    <a:pt x="53" y="113"/>
                    <a:pt x="58" y="113"/>
                  </a:cubicBezTo>
                  <a:lnTo>
                    <a:pt x="58" y="118"/>
                  </a:lnTo>
                  <a:lnTo>
                    <a:pt x="0" y="118"/>
                  </a:lnTo>
                  <a:lnTo>
                    <a:pt x="0" y="113"/>
                  </a:lnTo>
                  <a:cubicBezTo>
                    <a:pt x="5" y="113"/>
                    <a:pt x="8" y="111"/>
                    <a:pt x="10" y="109"/>
                  </a:cubicBezTo>
                  <a:cubicBezTo>
                    <a:pt x="11" y="107"/>
                    <a:pt x="12" y="102"/>
                    <a:pt x="12" y="93"/>
                  </a:cubicBezTo>
                  <a:lnTo>
                    <a:pt x="12" y="28"/>
                  </a:lnTo>
                  <a:cubicBezTo>
                    <a:pt x="12" y="19"/>
                    <a:pt x="11" y="14"/>
                    <a:pt x="10" y="12"/>
                  </a:cubicBezTo>
                  <a:cubicBezTo>
                    <a:pt x="8" y="10"/>
                    <a:pt x="5" y="8"/>
                    <a:pt x="0" y="8"/>
                  </a:cubicBezTo>
                  <a:lnTo>
                    <a:pt x="0" y="3"/>
                  </a:lnTo>
                  <a:lnTo>
                    <a:pt x="47" y="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00" name="Freeform 16"/>
            <p:cNvSpPr>
              <a:spLocks/>
            </p:cNvSpPr>
            <p:nvPr userDrawn="1"/>
          </p:nvSpPr>
          <p:spPr bwMode="auto">
            <a:xfrm>
              <a:off x="4514850" y="1635125"/>
              <a:ext cx="144463" cy="138113"/>
            </a:xfrm>
            <a:custGeom>
              <a:avLst/>
              <a:gdLst>
                <a:gd name="T0" fmla="*/ 164 w 183"/>
                <a:gd name="T1" fmla="*/ 1 h 175"/>
                <a:gd name="T2" fmla="*/ 164 w 183"/>
                <a:gd name="T3" fmla="*/ 59 h 175"/>
                <a:gd name="T4" fmla="*/ 159 w 183"/>
                <a:gd name="T5" fmla="*/ 59 h 175"/>
                <a:gd name="T6" fmla="*/ 134 w 183"/>
                <a:gd name="T7" fmla="*/ 23 h 175"/>
                <a:gd name="T8" fmla="*/ 98 w 183"/>
                <a:gd name="T9" fmla="*/ 10 h 175"/>
                <a:gd name="T10" fmla="*/ 67 w 183"/>
                <a:gd name="T11" fmla="*/ 21 h 175"/>
                <a:gd name="T12" fmla="*/ 50 w 183"/>
                <a:gd name="T13" fmla="*/ 50 h 175"/>
                <a:gd name="T14" fmla="*/ 45 w 183"/>
                <a:gd name="T15" fmla="*/ 88 h 175"/>
                <a:gd name="T16" fmla="*/ 50 w 183"/>
                <a:gd name="T17" fmla="*/ 130 h 175"/>
                <a:gd name="T18" fmla="*/ 68 w 183"/>
                <a:gd name="T19" fmla="*/ 157 h 175"/>
                <a:gd name="T20" fmla="*/ 98 w 183"/>
                <a:gd name="T21" fmla="*/ 165 h 175"/>
                <a:gd name="T22" fmla="*/ 111 w 183"/>
                <a:gd name="T23" fmla="*/ 164 h 175"/>
                <a:gd name="T24" fmla="*/ 124 w 183"/>
                <a:gd name="T25" fmla="*/ 160 h 175"/>
                <a:gd name="T26" fmla="*/ 124 w 183"/>
                <a:gd name="T27" fmla="*/ 126 h 175"/>
                <a:gd name="T28" fmla="*/ 122 w 183"/>
                <a:gd name="T29" fmla="*/ 113 h 175"/>
                <a:gd name="T30" fmla="*/ 117 w 183"/>
                <a:gd name="T31" fmla="*/ 108 h 175"/>
                <a:gd name="T32" fmla="*/ 106 w 183"/>
                <a:gd name="T33" fmla="*/ 105 h 175"/>
                <a:gd name="T34" fmla="*/ 102 w 183"/>
                <a:gd name="T35" fmla="*/ 105 h 175"/>
                <a:gd name="T36" fmla="*/ 102 w 183"/>
                <a:gd name="T37" fmla="*/ 101 h 175"/>
                <a:gd name="T38" fmla="*/ 183 w 183"/>
                <a:gd name="T39" fmla="*/ 101 h 175"/>
                <a:gd name="T40" fmla="*/ 183 w 183"/>
                <a:gd name="T41" fmla="*/ 105 h 175"/>
                <a:gd name="T42" fmla="*/ 170 w 183"/>
                <a:gd name="T43" fmla="*/ 108 h 175"/>
                <a:gd name="T44" fmla="*/ 165 w 183"/>
                <a:gd name="T45" fmla="*/ 114 h 175"/>
                <a:gd name="T46" fmla="*/ 164 w 183"/>
                <a:gd name="T47" fmla="*/ 126 h 175"/>
                <a:gd name="T48" fmla="*/ 164 w 183"/>
                <a:gd name="T49" fmla="*/ 160 h 175"/>
                <a:gd name="T50" fmla="*/ 130 w 183"/>
                <a:gd name="T51" fmla="*/ 171 h 175"/>
                <a:gd name="T52" fmla="*/ 95 w 183"/>
                <a:gd name="T53" fmla="*/ 175 h 175"/>
                <a:gd name="T54" fmla="*/ 55 w 183"/>
                <a:gd name="T55" fmla="*/ 168 h 175"/>
                <a:gd name="T56" fmla="*/ 28 w 183"/>
                <a:gd name="T57" fmla="*/ 151 h 175"/>
                <a:gd name="T58" fmla="*/ 9 w 183"/>
                <a:gd name="T59" fmla="*/ 128 h 175"/>
                <a:gd name="T60" fmla="*/ 0 w 183"/>
                <a:gd name="T61" fmla="*/ 90 h 175"/>
                <a:gd name="T62" fmla="*/ 27 w 183"/>
                <a:gd name="T63" fmla="*/ 26 h 175"/>
                <a:gd name="T64" fmla="*/ 93 w 183"/>
                <a:gd name="T65" fmla="*/ 0 h 175"/>
                <a:gd name="T66" fmla="*/ 115 w 183"/>
                <a:gd name="T67" fmla="*/ 2 h 175"/>
                <a:gd name="T68" fmla="*/ 133 w 183"/>
                <a:gd name="T69" fmla="*/ 8 h 175"/>
                <a:gd name="T70" fmla="*/ 147 w 183"/>
                <a:gd name="T71" fmla="*/ 13 h 175"/>
                <a:gd name="T72" fmla="*/ 154 w 183"/>
                <a:gd name="T73" fmla="*/ 10 h 175"/>
                <a:gd name="T74" fmla="*/ 159 w 183"/>
                <a:gd name="T75" fmla="*/ 1 h 175"/>
                <a:gd name="T76" fmla="*/ 164 w 183"/>
                <a:gd name="T77" fmla="*/ 1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83" h="175">
                  <a:moveTo>
                    <a:pt x="164" y="1"/>
                  </a:moveTo>
                  <a:lnTo>
                    <a:pt x="164" y="59"/>
                  </a:lnTo>
                  <a:lnTo>
                    <a:pt x="159" y="59"/>
                  </a:lnTo>
                  <a:cubicBezTo>
                    <a:pt x="153" y="43"/>
                    <a:pt x="145" y="31"/>
                    <a:pt x="134" y="23"/>
                  </a:cubicBezTo>
                  <a:cubicBezTo>
                    <a:pt x="123" y="14"/>
                    <a:pt x="111" y="10"/>
                    <a:pt x="98" y="10"/>
                  </a:cubicBezTo>
                  <a:cubicBezTo>
                    <a:pt x="86" y="10"/>
                    <a:pt x="76" y="14"/>
                    <a:pt x="67" y="21"/>
                  </a:cubicBezTo>
                  <a:cubicBezTo>
                    <a:pt x="59" y="28"/>
                    <a:pt x="53" y="37"/>
                    <a:pt x="50" y="50"/>
                  </a:cubicBezTo>
                  <a:cubicBezTo>
                    <a:pt x="46" y="62"/>
                    <a:pt x="45" y="75"/>
                    <a:pt x="45" y="88"/>
                  </a:cubicBezTo>
                  <a:cubicBezTo>
                    <a:pt x="45" y="104"/>
                    <a:pt x="47" y="118"/>
                    <a:pt x="50" y="130"/>
                  </a:cubicBezTo>
                  <a:cubicBezTo>
                    <a:pt x="54" y="142"/>
                    <a:pt x="60" y="151"/>
                    <a:pt x="68" y="157"/>
                  </a:cubicBezTo>
                  <a:cubicBezTo>
                    <a:pt x="77" y="162"/>
                    <a:pt x="87" y="165"/>
                    <a:pt x="98" y="165"/>
                  </a:cubicBezTo>
                  <a:cubicBezTo>
                    <a:pt x="102" y="165"/>
                    <a:pt x="106" y="165"/>
                    <a:pt x="111" y="164"/>
                  </a:cubicBezTo>
                  <a:cubicBezTo>
                    <a:pt x="115" y="163"/>
                    <a:pt x="119" y="162"/>
                    <a:pt x="124" y="160"/>
                  </a:cubicBezTo>
                  <a:lnTo>
                    <a:pt x="124" y="126"/>
                  </a:lnTo>
                  <a:cubicBezTo>
                    <a:pt x="124" y="119"/>
                    <a:pt x="123" y="115"/>
                    <a:pt x="122" y="113"/>
                  </a:cubicBezTo>
                  <a:cubicBezTo>
                    <a:pt x="121" y="111"/>
                    <a:pt x="120" y="109"/>
                    <a:pt x="117" y="108"/>
                  </a:cubicBezTo>
                  <a:cubicBezTo>
                    <a:pt x="114" y="106"/>
                    <a:pt x="110" y="105"/>
                    <a:pt x="106" y="105"/>
                  </a:cubicBezTo>
                  <a:lnTo>
                    <a:pt x="102" y="105"/>
                  </a:lnTo>
                  <a:lnTo>
                    <a:pt x="102" y="101"/>
                  </a:lnTo>
                  <a:lnTo>
                    <a:pt x="183" y="101"/>
                  </a:lnTo>
                  <a:lnTo>
                    <a:pt x="183" y="105"/>
                  </a:lnTo>
                  <a:cubicBezTo>
                    <a:pt x="177" y="106"/>
                    <a:pt x="173" y="107"/>
                    <a:pt x="170" y="108"/>
                  </a:cubicBezTo>
                  <a:cubicBezTo>
                    <a:pt x="168" y="109"/>
                    <a:pt x="166" y="111"/>
                    <a:pt x="165" y="114"/>
                  </a:cubicBezTo>
                  <a:cubicBezTo>
                    <a:pt x="164" y="116"/>
                    <a:pt x="164" y="120"/>
                    <a:pt x="164" y="126"/>
                  </a:cubicBezTo>
                  <a:lnTo>
                    <a:pt x="164" y="160"/>
                  </a:lnTo>
                  <a:cubicBezTo>
                    <a:pt x="153" y="165"/>
                    <a:pt x="142" y="169"/>
                    <a:pt x="130" y="171"/>
                  </a:cubicBezTo>
                  <a:cubicBezTo>
                    <a:pt x="119" y="173"/>
                    <a:pt x="107" y="175"/>
                    <a:pt x="95" y="175"/>
                  </a:cubicBezTo>
                  <a:cubicBezTo>
                    <a:pt x="79" y="175"/>
                    <a:pt x="66" y="172"/>
                    <a:pt x="55" y="168"/>
                  </a:cubicBezTo>
                  <a:cubicBezTo>
                    <a:pt x="45" y="164"/>
                    <a:pt x="36" y="158"/>
                    <a:pt x="28" y="151"/>
                  </a:cubicBezTo>
                  <a:cubicBezTo>
                    <a:pt x="20" y="144"/>
                    <a:pt x="13" y="136"/>
                    <a:pt x="9" y="128"/>
                  </a:cubicBezTo>
                  <a:cubicBezTo>
                    <a:pt x="3" y="116"/>
                    <a:pt x="0" y="104"/>
                    <a:pt x="0" y="90"/>
                  </a:cubicBezTo>
                  <a:cubicBezTo>
                    <a:pt x="0" y="65"/>
                    <a:pt x="9" y="44"/>
                    <a:pt x="27" y="26"/>
                  </a:cubicBezTo>
                  <a:cubicBezTo>
                    <a:pt x="44" y="9"/>
                    <a:pt x="66" y="0"/>
                    <a:pt x="93" y="0"/>
                  </a:cubicBezTo>
                  <a:cubicBezTo>
                    <a:pt x="101" y="0"/>
                    <a:pt x="109" y="1"/>
                    <a:pt x="115" y="2"/>
                  </a:cubicBezTo>
                  <a:cubicBezTo>
                    <a:pt x="119" y="3"/>
                    <a:pt x="125" y="5"/>
                    <a:pt x="133" y="8"/>
                  </a:cubicBezTo>
                  <a:cubicBezTo>
                    <a:pt x="141" y="11"/>
                    <a:pt x="146" y="13"/>
                    <a:pt x="147" y="13"/>
                  </a:cubicBezTo>
                  <a:cubicBezTo>
                    <a:pt x="149" y="13"/>
                    <a:pt x="152" y="12"/>
                    <a:pt x="154" y="10"/>
                  </a:cubicBezTo>
                  <a:cubicBezTo>
                    <a:pt x="156" y="8"/>
                    <a:pt x="157" y="5"/>
                    <a:pt x="159" y="1"/>
                  </a:cubicBezTo>
                  <a:lnTo>
                    <a:pt x="164" y="1"/>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01" name="Freeform 17"/>
            <p:cNvSpPr>
              <a:spLocks noEditPoints="1"/>
            </p:cNvSpPr>
            <p:nvPr userDrawn="1"/>
          </p:nvSpPr>
          <p:spPr bwMode="auto">
            <a:xfrm>
              <a:off x="4665663" y="1676400"/>
              <a:ext cx="84138" cy="96838"/>
            </a:xfrm>
            <a:custGeom>
              <a:avLst/>
              <a:gdLst>
                <a:gd name="T0" fmla="*/ 53 w 107"/>
                <a:gd name="T1" fmla="*/ 0 h 121"/>
                <a:gd name="T2" fmla="*/ 81 w 107"/>
                <a:gd name="T3" fmla="*/ 7 h 121"/>
                <a:gd name="T4" fmla="*/ 101 w 107"/>
                <a:gd name="T5" fmla="*/ 29 h 121"/>
                <a:gd name="T6" fmla="*/ 107 w 107"/>
                <a:gd name="T7" fmla="*/ 60 h 121"/>
                <a:gd name="T8" fmla="*/ 95 w 107"/>
                <a:gd name="T9" fmla="*/ 101 h 121"/>
                <a:gd name="T10" fmla="*/ 54 w 107"/>
                <a:gd name="T11" fmla="*/ 121 h 121"/>
                <a:gd name="T12" fmla="*/ 14 w 107"/>
                <a:gd name="T13" fmla="*/ 103 h 121"/>
                <a:gd name="T14" fmla="*/ 0 w 107"/>
                <a:gd name="T15" fmla="*/ 61 h 121"/>
                <a:gd name="T16" fmla="*/ 14 w 107"/>
                <a:gd name="T17" fmla="*/ 18 h 121"/>
                <a:gd name="T18" fmla="*/ 53 w 107"/>
                <a:gd name="T19" fmla="*/ 0 h 121"/>
                <a:gd name="T20" fmla="*/ 54 w 107"/>
                <a:gd name="T21" fmla="*/ 8 h 121"/>
                <a:gd name="T22" fmla="*/ 43 w 107"/>
                <a:gd name="T23" fmla="*/ 13 h 121"/>
                <a:gd name="T24" fmla="*/ 37 w 107"/>
                <a:gd name="T25" fmla="*/ 32 h 121"/>
                <a:gd name="T26" fmla="*/ 36 w 107"/>
                <a:gd name="T27" fmla="*/ 70 h 121"/>
                <a:gd name="T28" fmla="*/ 37 w 107"/>
                <a:gd name="T29" fmla="*/ 95 h 121"/>
                <a:gd name="T30" fmla="*/ 43 w 107"/>
                <a:gd name="T31" fmla="*/ 108 h 121"/>
                <a:gd name="T32" fmla="*/ 53 w 107"/>
                <a:gd name="T33" fmla="*/ 113 h 121"/>
                <a:gd name="T34" fmla="*/ 62 w 107"/>
                <a:gd name="T35" fmla="*/ 110 h 121"/>
                <a:gd name="T36" fmla="*/ 69 w 107"/>
                <a:gd name="T37" fmla="*/ 98 h 121"/>
                <a:gd name="T38" fmla="*/ 71 w 107"/>
                <a:gd name="T39" fmla="*/ 51 h 121"/>
                <a:gd name="T40" fmla="*/ 69 w 107"/>
                <a:gd name="T41" fmla="*/ 22 h 121"/>
                <a:gd name="T42" fmla="*/ 62 w 107"/>
                <a:gd name="T43" fmla="*/ 11 h 121"/>
                <a:gd name="T44" fmla="*/ 54 w 107"/>
                <a:gd name="T45" fmla="*/ 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7" h="121">
                  <a:moveTo>
                    <a:pt x="53" y="0"/>
                  </a:moveTo>
                  <a:cubicBezTo>
                    <a:pt x="63" y="0"/>
                    <a:pt x="72" y="2"/>
                    <a:pt x="81" y="7"/>
                  </a:cubicBezTo>
                  <a:cubicBezTo>
                    <a:pt x="90" y="12"/>
                    <a:pt x="96" y="20"/>
                    <a:pt x="101" y="29"/>
                  </a:cubicBezTo>
                  <a:cubicBezTo>
                    <a:pt x="105" y="39"/>
                    <a:pt x="107" y="49"/>
                    <a:pt x="107" y="60"/>
                  </a:cubicBezTo>
                  <a:cubicBezTo>
                    <a:pt x="107" y="77"/>
                    <a:pt x="103" y="90"/>
                    <a:pt x="95" y="101"/>
                  </a:cubicBezTo>
                  <a:cubicBezTo>
                    <a:pt x="85" y="114"/>
                    <a:pt x="71" y="121"/>
                    <a:pt x="54" y="121"/>
                  </a:cubicBezTo>
                  <a:cubicBezTo>
                    <a:pt x="36" y="121"/>
                    <a:pt x="23" y="115"/>
                    <a:pt x="14" y="103"/>
                  </a:cubicBezTo>
                  <a:cubicBezTo>
                    <a:pt x="4" y="91"/>
                    <a:pt x="0" y="77"/>
                    <a:pt x="0" y="61"/>
                  </a:cubicBezTo>
                  <a:cubicBezTo>
                    <a:pt x="0" y="44"/>
                    <a:pt x="4" y="30"/>
                    <a:pt x="14" y="18"/>
                  </a:cubicBezTo>
                  <a:cubicBezTo>
                    <a:pt x="23" y="6"/>
                    <a:pt x="37" y="0"/>
                    <a:pt x="53" y="0"/>
                  </a:cubicBezTo>
                  <a:moveTo>
                    <a:pt x="54" y="8"/>
                  </a:moveTo>
                  <a:cubicBezTo>
                    <a:pt x="49" y="8"/>
                    <a:pt x="46" y="10"/>
                    <a:pt x="43" y="13"/>
                  </a:cubicBezTo>
                  <a:cubicBezTo>
                    <a:pt x="40" y="16"/>
                    <a:pt x="38" y="22"/>
                    <a:pt x="37" y="32"/>
                  </a:cubicBezTo>
                  <a:cubicBezTo>
                    <a:pt x="36" y="41"/>
                    <a:pt x="36" y="54"/>
                    <a:pt x="36" y="70"/>
                  </a:cubicBezTo>
                  <a:cubicBezTo>
                    <a:pt x="36" y="79"/>
                    <a:pt x="36" y="87"/>
                    <a:pt x="37" y="95"/>
                  </a:cubicBezTo>
                  <a:cubicBezTo>
                    <a:pt x="38" y="101"/>
                    <a:pt x="40" y="105"/>
                    <a:pt x="43" y="108"/>
                  </a:cubicBezTo>
                  <a:cubicBezTo>
                    <a:pt x="46" y="111"/>
                    <a:pt x="49" y="113"/>
                    <a:pt x="53" y="113"/>
                  </a:cubicBezTo>
                  <a:cubicBezTo>
                    <a:pt x="57" y="113"/>
                    <a:pt x="60" y="112"/>
                    <a:pt x="62" y="110"/>
                  </a:cubicBezTo>
                  <a:cubicBezTo>
                    <a:pt x="66" y="107"/>
                    <a:pt x="68" y="103"/>
                    <a:pt x="69" y="98"/>
                  </a:cubicBezTo>
                  <a:cubicBezTo>
                    <a:pt x="70" y="90"/>
                    <a:pt x="71" y="74"/>
                    <a:pt x="71" y="51"/>
                  </a:cubicBezTo>
                  <a:cubicBezTo>
                    <a:pt x="71" y="37"/>
                    <a:pt x="70" y="27"/>
                    <a:pt x="69" y="22"/>
                  </a:cubicBezTo>
                  <a:cubicBezTo>
                    <a:pt x="67" y="17"/>
                    <a:pt x="65" y="13"/>
                    <a:pt x="62" y="11"/>
                  </a:cubicBezTo>
                  <a:cubicBezTo>
                    <a:pt x="60" y="9"/>
                    <a:pt x="57" y="8"/>
                    <a:pt x="54"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02" name="Freeform 18"/>
            <p:cNvSpPr>
              <a:spLocks/>
            </p:cNvSpPr>
            <p:nvPr userDrawn="1"/>
          </p:nvSpPr>
          <p:spPr bwMode="auto">
            <a:xfrm>
              <a:off x="4746625" y="1679575"/>
              <a:ext cx="96838" cy="93663"/>
            </a:xfrm>
            <a:custGeom>
              <a:avLst/>
              <a:gdLst>
                <a:gd name="T0" fmla="*/ 58 w 122"/>
                <a:gd name="T1" fmla="*/ 118 h 118"/>
                <a:gd name="T2" fmla="*/ 20 w 122"/>
                <a:gd name="T3" fmla="*/ 29 h 118"/>
                <a:gd name="T4" fmla="*/ 9 w 122"/>
                <a:gd name="T5" fmla="*/ 9 h 118"/>
                <a:gd name="T6" fmla="*/ 0 w 122"/>
                <a:gd name="T7" fmla="*/ 5 h 118"/>
                <a:gd name="T8" fmla="*/ 0 w 122"/>
                <a:gd name="T9" fmla="*/ 0 h 118"/>
                <a:gd name="T10" fmla="*/ 61 w 122"/>
                <a:gd name="T11" fmla="*/ 0 h 118"/>
                <a:gd name="T12" fmla="*/ 61 w 122"/>
                <a:gd name="T13" fmla="*/ 5 h 118"/>
                <a:gd name="T14" fmla="*/ 54 w 122"/>
                <a:gd name="T15" fmla="*/ 7 h 118"/>
                <a:gd name="T16" fmla="*/ 51 w 122"/>
                <a:gd name="T17" fmla="*/ 13 h 118"/>
                <a:gd name="T18" fmla="*/ 56 w 122"/>
                <a:gd name="T19" fmla="*/ 30 h 118"/>
                <a:gd name="T20" fmla="*/ 75 w 122"/>
                <a:gd name="T21" fmla="*/ 73 h 118"/>
                <a:gd name="T22" fmla="*/ 90 w 122"/>
                <a:gd name="T23" fmla="*/ 36 h 118"/>
                <a:gd name="T24" fmla="*/ 97 w 122"/>
                <a:gd name="T25" fmla="*/ 13 h 118"/>
                <a:gd name="T26" fmla="*/ 94 w 122"/>
                <a:gd name="T27" fmla="*/ 7 h 118"/>
                <a:gd name="T28" fmla="*/ 84 w 122"/>
                <a:gd name="T29" fmla="*/ 5 h 118"/>
                <a:gd name="T30" fmla="*/ 84 w 122"/>
                <a:gd name="T31" fmla="*/ 0 h 118"/>
                <a:gd name="T32" fmla="*/ 122 w 122"/>
                <a:gd name="T33" fmla="*/ 0 h 118"/>
                <a:gd name="T34" fmla="*/ 122 w 122"/>
                <a:gd name="T35" fmla="*/ 5 h 118"/>
                <a:gd name="T36" fmla="*/ 113 w 122"/>
                <a:gd name="T37" fmla="*/ 9 h 118"/>
                <a:gd name="T38" fmla="*/ 102 w 122"/>
                <a:gd name="T39" fmla="*/ 28 h 118"/>
                <a:gd name="T40" fmla="*/ 64 w 122"/>
                <a:gd name="T41" fmla="*/ 118 h 118"/>
                <a:gd name="T42" fmla="*/ 58 w 122"/>
                <a:gd name="T4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2" h="118">
                  <a:moveTo>
                    <a:pt x="58" y="118"/>
                  </a:moveTo>
                  <a:lnTo>
                    <a:pt x="20" y="29"/>
                  </a:lnTo>
                  <a:cubicBezTo>
                    <a:pt x="15" y="18"/>
                    <a:pt x="11" y="12"/>
                    <a:pt x="9" y="9"/>
                  </a:cubicBezTo>
                  <a:cubicBezTo>
                    <a:pt x="7" y="7"/>
                    <a:pt x="4" y="5"/>
                    <a:pt x="0" y="5"/>
                  </a:cubicBezTo>
                  <a:lnTo>
                    <a:pt x="0" y="0"/>
                  </a:lnTo>
                  <a:lnTo>
                    <a:pt x="61" y="0"/>
                  </a:lnTo>
                  <a:lnTo>
                    <a:pt x="61" y="5"/>
                  </a:lnTo>
                  <a:cubicBezTo>
                    <a:pt x="58" y="5"/>
                    <a:pt x="55" y="5"/>
                    <a:pt x="54" y="7"/>
                  </a:cubicBezTo>
                  <a:cubicBezTo>
                    <a:pt x="52" y="8"/>
                    <a:pt x="51" y="11"/>
                    <a:pt x="51" y="13"/>
                  </a:cubicBezTo>
                  <a:cubicBezTo>
                    <a:pt x="51" y="16"/>
                    <a:pt x="52" y="22"/>
                    <a:pt x="56" y="30"/>
                  </a:cubicBezTo>
                  <a:lnTo>
                    <a:pt x="75" y="73"/>
                  </a:lnTo>
                  <a:lnTo>
                    <a:pt x="90" y="36"/>
                  </a:lnTo>
                  <a:cubicBezTo>
                    <a:pt x="94" y="25"/>
                    <a:pt x="97" y="18"/>
                    <a:pt x="97" y="13"/>
                  </a:cubicBezTo>
                  <a:cubicBezTo>
                    <a:pt x="97" y="11"/>
                    <a:pt x="96" y="9"/>
                    <a:pt x="94" y="7"/>
                  </a:cubicBezTo>
                  <a:cubicBezTo>
                    <a:pt x="92" y="6"/>
                    <a:pt x="89" y="5"/>
                    <a:pt x="84" y="5"/>
                  </a:cubicBezTo>
                  <a:lnTo>
                    <a:pt x="84" y="0"/>
                  </a:lnTo>
                  <a:lnTo>
                    <a:pt x="122" y="0"/>
                  </a:lnTo>
                  <a:lnTo>
                    <a:pt x="122" y="5"/>
                  </a:lnTo>
                  <a:cubicBezTo>
                    <a:pt x="118" y="5"/>
                    <a:pt x="115" y="6"/>
                    <a:pt x="113" y="9"/>
                  </a:cubicBezTo>
                  <a:cubicBezTo>
                    <a:pt x="110" y="11"/>
                    <a:pt x="107" y="17"/>
                    <a:pt x="102" y="28"/>
                  </a:cubicBezTo>
                  <a:lnTo>
                    <a:pt x="64" y="118"/>
                  </a:lnTo>
                  <a:lnTo>
                    <a:pt x="58" y="118"/>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03" name="Freeform 19"/>
            <p:cNvSpPr>
              <a:spLocks noEditPoints="1"/>
            </p:cNvSpPr>
            <p:nvPr userDrawn="1"/>
          </p:nvSpPr>
          <p:spPr bwMode="auto">
            <a:xfrm>
              <a:off x="4838700" y="1676400"/>
              <a:ext cx="76200" cy="96838"/>
            </a:xfrm>
            <a:custGeom>
              <a:avLst/>
              <a:gdLst>
                <a:gd name="T0" fmla="*/ 96 w 96"/>
                <a:gd name="T1" fmla="*/ 56 h 121"/>
                <a:gd name="T2" fmla="*/ 33 w 96"/>
                <a:gd name="T3" fmla="*/ 56 h 121"/>
                <a:gd name="T4" fmla="*/ 45 w 96"/>
                <a:gd name="T5" fmla="*/ 92 h 121"/>
                <a:gd name="T6" fmla="*/ 65 w 96"/>
                <a:gd name="T7" fmla="*/ 102 h 121"/>
                <a:gd name="T8" fmla="*/ 79 w 96"/>
                <a:gd name="T9" fmla="*/ 98 h 121"/>
                <a:gd name="T10" fmla="*/ 92 w 96"/>
                <a:gd name="T11" fmla="*/ 84 h 121"/>
                <a:gd name="T12" fmla="*/ 96 w 96"/>
                <a:gd name="T13" fmla="*/ 86 h 121"/>
                <a:gd name="T14" fmla="*/ 75 w 96"/>
                <a:gd name="T15" fmla="*/ 113 h 121"/>
                <a:gd name="T16" fmla="*/ 49 w 96"/>
                <a:gd name="T17" fmla="*/ 121 h 121"/>
                <a:gd name="T18" fmla="*/ 10 w 96"/>
                <a:gd name="T19" fmla="*/ 101 h 121"/>
                <a:gd name="T20" fmla="*/ 0 w 96"/>
                <a:gd name="T21" fmla="*/ 62 h 121"/>
                <a:gd name="T22" fmla="*/ 15 w 96"/>
                <a:gd name="T23" fmla="*/ 17 h 121"/>
                <a:gd name="T24" fmla="*/ 52 w 96"/>
                <a:gd name="T25" fmla="*/ 0 h 121"/>
                <a:gd name="T26" fmla="*/ 82 w 96"/>
                <a:gd name="T27" fmla="*/ 14 h 121"/>
                <a:gd name="T28" fmla="*/ 96 w 96"/>
                <a:gd name="T29" fmla="*/ 56 h 121"/>
                <a:gd name="T30" fmla="*/ 66 w 96"/>
                <a:gd name="T31" fmla="*/ 48 h 121"/>
                <a:gd name="T32" fmla="*/ 63 w 96"/>
                <a:gd name="T33" fmla="*/ 21 h 121"/>
                <a:gd name="T34" fmla="*/ 57 w 96"/>
                <a:gd name="T35" fmla="*/ 10 h 121"/>
                <a:gd name="T36" fmla="*/ 50 w 96"/>
                <a:gd name="T37" fmla="*/ 8 h 121"/>
                <a:gd name="T38" fmla="*/ 40 w 96"/>
                <a:gd name="T39" fmla="*/ 14 h 121"/>
                <a:gd name="T40" fmla="*/ 32 w 96"/>
                <a:gd name="T41" fmla="*/ 44 h 121"/>
                <a:gd name="T42" fmla="*/ 32 w 96"/>
                <a:gd name="T43" fmla="*/ 48 h 121"/>
                <a:gd name="T44" fmla="*/ 66 w 96"/>
                <a:gd name="T45" fmla="*/ 4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6" h="121">
                  <a:moveTo>
                    <a:pt x="96" y="56"/>
                  </a:moveTo>
                  <a:lnTo>
                    <a:pt x="33" y="56"/>
                  </a:lnTo>
                  <a:cubicBezTo>
                    <a:pt x="34" y="71"/>
                    <a:pt x="38" y="83"/>
                    <a:pt x="45" y="92"/>
                  </a:cubicBezTo>
                  <a:cubicBezTo>
                    <a:pt x="51" y="99"/>
                    <a:pt x="57" y="102"/>
                    <a:pt x="65" y="102"/>
                  </a:cubicBezTo>
                  <a:cubicBezTo>
                    <a:pt x="70" y="102"/>
                    <a:pt x="75" y="101"/>
                    <a:pt x="79" y="98"/>
                  </a:cubicBezTo>
                  <a:cubicBezTo>
                    <a:pt x="83" y="96"/>
                    <a:pt x="87" y="91"/>
                    <a:pt x="92" y="84"/>
                  </a:cubicBezTo>
                  <a:lnTo>
                    <a:pt x="96" y="86"/>
                  </a:lnTo>
                  <a:cubicBezTo>
                    <a:pt x="90" y="99"/>
                    <a:pt x="83" y="108"/>
                    <a:pt x="75" y="113"/>
                  </a:cubicBezTo>
                  <a:cubicBezTo>
                    <a:pt x="68" y="119"/>
                    <a:pt x="59" y="121"/>
                    <a:pt x="49" y="121"/>
                  </a:cubicBezTo>
                  <a:cubicBezTo>
                    <a:pt x="32" y="121"/>
                    <a:pt x="19" y="115"/>
                    <a:pt x="10" y="101"/>
                  </a:cubicBezTo>
                  <a:cubicBezTo>
                    <a:pt x="3" y="91"/>
                    <a:pt x="0" y="78"/>
                    <a:pt x="0" y="62"/>
                  </a:cubicBezTo>
                  <a:cubicBezTo>
                    <a:pt x="0" y="43"/>
                    <a:pt x="5" y="28"/>
                    <a:pt x="15" y="17"/>
                  </a:cubicBezTo>
                  <a:cubicBezTo>
                    <a:pt x="26" y="5"/>
                    <a:pt x="38" y="0"/>
                    <a:pt x="52" y="0"/>
                  </a:cubicBezTo>
                  <a:cubicBezTo>
                    <a:pt x="63" y="0"/>
                    <a:pt x="73" y="4"/>
                    <a:pt x="82" y="14"/>
                  </a:cubicBezTo>
                  <a:cubicBezTo>
                    <a:pt x="91" y="23"/>
                    <a:pt x="95" y="37"/>
                    <a:pt x="96" y="56"/>
                  </a:cubicBezTo>
                  <a:moveTo>
                    <a:pt x="66" y="48"/>
                  </a:moveTo>
                  <a:cubicBezTo>
                    <a:pt x="66" y="35"/>
                    <a:pt x="65" y="26"/>
                    <a:pt x="63" y="21"/>
                  </a:cubicBezTo>
                  <a:cubicBezTo>
                    <a:pt x="62" y="16"/>
                    <a:pt x="60" y="12"/>
                    <a:pt x="57" y="10"/>
                  </a:cubicBezTo>
                  <a:cubicBezTo>
                    <a:pt x="55" y="8"/>
                    <a:pt x="53" y="8"/>
                    <a:pt x="50" y="8"/>
                  </a:cubicBezTo>
                  <a:cubicBezTo>
                    <a:pt x="46" y="8"/>
                    <a:pt x="42" y="10"/>
                    <a:pt x="40" y="14"/>
                  </a:cubicBezTo>
                  <a:cubicBezTo>
                    <a:pt x="35" y="21"/>
                    <a:pt x="32" y="31"/>
                    <a:pt x="32" y="44"/>
                  </a:cubicBezTo>
                  <a:lnTo>
                    <a:pt x="32" y="48"/>
                  </a:lnTo>
                  <a:lnTo>
                    <a:pt x="66" y="48"/>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04" name="Freeform 20"/>
            <p:cNvSpPr>
              <a:spLocks/>
            </p:cNvSpPr>
            <p:nvPr userDrawn="1"/>
          </p:nvSpPr>
          <p:spPr bwMode="auto">
            <a:xfrm>
              <a:off x="4921250" y="1676400"/>
              <a:ext cx="77788" cy="93663"/>
            </a:xfrm>
            <a:custGeom>
              <a:avLst/>
              <a:gdLst>
                <a:gd name="T0" fmla="*/ 47 w 99"/>
                <a:gd name="T1" fmla="*/ 3 h 118"/>
                <a:gd name="T2" fmla="*/ 47 w 99"/>
                <a:gd name="T3" fmla="*/ 29 h 118"/>
                <a:gd name="T4" fmla="*/ 67 w 99"/>
                <a:gd name="T5" fmla="*/ 5 h 118"/>
                <a:gd name="T6" fmla="*/ 84 w 99"/>
                <a:gd name="T7" fmla="*/ 0 h 118"/>
                <a:gd name="T8" fmla="*/ 95 w 99"/>
                <a:gd name="T9" fmla="*/ 4 h 118"/>
                <a:gd name="T10" fmla="*/ 99 w 99"/>
                <a:gd name="T11" fmla="*/ 16 h 118"/>
                <a:gd name="T12" fmla="*/ 95 w 99"/>
                <a:gd name="T13" fmla="*/ 28 h 118"/>
                <a:gd name="T14" fmla="*/ 85 w 99"/>
                <a:gd name="T15" fmla="*/ 33 h 118"/>
                <a:gd name="T16" fmla="*/ 74 w 99"/>
                <a:gd name="T17" fmla="*/ 29 h 118"/>
                <a:gd name="T18" fmla="*/ 68 w 99"/>
                <a:gd name="T19" fmla="*/ 24 h 118"/>
                <a:gd name="T20" fmla="*/ 66 w 99"/>
                <a:gd name="T21" fmla="*/ 23 h 118"/>
                <a:gd name="T22" fmla="*/ 59 w 99"/>
                <a:gd name="T23" fmla="*/ 26 h 118"/>
                <a:gd name="T24" fmla="*/ 51 w 99"/>
                <a:gd name="T25" fmla="*/ 38 h 118"/>
                <a:gd name="T26" fmla="*/ 47 w 99"/>
                <a:gd name="T27" fmla="*/ 64 h 118"/>
                <a:gd name="T28" fmla="*/ 47 w 99"/>
                <a:gd name="T29" fmla="*/ 91 h 118"/>
                <a:gd name="T30" fmla="*/ 47 w 99"/>
                <a:gd name="T31" fmla="*/ 98 h 118"/>
                <a:gd name="T32" fmla="*/ 48 w 99"/>
                <a:gd name="T33" fmla="*/ 107 h 118"/>
                <a:gd name="T34" fmla="*/ 53 w 99"/>
                <a:gd name="T35" fmla="*/ 111 h 118"/>
                <a:gd name="T36" fmla="*/ 62 w 99"/>
                <a:gd name="T37" fmla="*/ 113 h 118"/>
                <a:gd name="T38" fmla="*/ 62 w 99"/>
                <a:gd name="T39" fmla="*/ 118 h 118"/>
                <a:gd name="T40" fmla="*/ 0 w 99"/>
                <a:gd name="T41" fmla="*/ 118 h 118"/>
                <a:gd name="T42" fmla="*/ 0 w 99"/>
                <a:gd name="T43" fmla="*/ 113 h 118"/>
                <a:gd name="T44" fmla="*/ 10 w 99"/>
                <a:gd name="T45" fmla="*/ 109 h 118"/>
                <a:gd name="T46" fmla="*/ 13 w 99"/>
                <a:gd name="T47" fmla="*/ 91 h 118"/>
                <a:gd name="T48" fmla="*/ 13 w 99"/>
                <a:gd name="T49" fmla="*/ 27 h 118"/>
                <a:gd name="T50" fmla="*/ 12 w 99"/>
                <a:gd name="T51" fmla="*/ 15 h 118"/>
                <a:gd name="T52" fmla="*/ 9 w 99"/>
                <a:gd name="T53" fmla="*/ 10 h 118"/>
                <a:gd name="T54" fmla="*/ 0 w 99"/>
                <a:gd name="T55" fmla="*/ 8 h 118"/>
                <a:gd name="T56" fmla="*/ 0 w 99"/>
                <a:gd name="T57" fmla="*/ 3 h 118"/>
                <a:gd name="T58" fmla="*/ 47 w 99"/>
                <a:gd name="T59" fmla="*/ 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9" h="118">
                  <a:moveTo>
                    <a:pt x="47" y="3"/>
                  </a:moveTo>
                  <a:lnTo>
                    <a:pt x="47" y="29"/>
                  </a:lnTo>
                  <a:cubicBezTo>
                    <a:pt x="55" y="17"/>
                    <a:pt x="62" y="9"/>
                    <a:pt x="67" y="5"/>
                  </a:cubicBezTo>
                  <a:cubicBezTo>
                    <a:pt x="73" y="1"/>
                    <a:pt x="79" y="0"/>
                    <a:pt x="84" y="0"/>
                  </a:cubicBezTo>
                  <a:cubicBezTo>
                    <a:pt x="88" y="0"/>
                    <a:pt x="92" y="1"/>
                    <a:pt x="95" y="4"/>
                  </a:cubicBezTo>
                  <a:cubicBezTo>
                    <a:pt x="98" y="7"/>
                    <a:pt x="99" y="11"/>
                    <a:pt x="99" y="16"/>
                  </a:cubicBezTo>
                  <a:cubicBezTo>
                    <a:pt x="99" y="21"/>
                    <a:pt x="98" y="25"/>
                    <a:pt x="95" y="28"/>
                  </a:cubicBezTo>
                  <a:cubicBezTo>
                    <a:pt x="92" y="32"/>
                    <a:pt x="89" y="33"/>
                    <a:pt x="85" y="33"/>
                  </a:cubicBezTo>
                  <a:cubicBezTo>
                    <a:pt x="81" y="33"/>
                    <a:pt x="77" y="32"/>
                    <a:pt x="74" y="29"/>
                  </a:cubicBezTo>
                  <a:cubicBezTo>
                    <a:pt x="71" y="26"/>
                    <a:pt x="69" y="25"/>
                    <a:pt x="68" y="24"/>
                  </a:cubicBezTo>
                  <a:cubicBezTo>
                    <a:pt x="68" y="24"/>
                    <a:pt x="67" y="23"/>
                    <a:pt x="66" y="23"/>
                  </a:cubicBezTo>
                  <a:cubicBezTo>
                    <a:pt x="63" y="23"/>
                    <a:pt x="61" y="24"/>
                    <a:pt x="59" y="26"/>
                  </a:cubicBezTo>
                  <a:cubicBezTo>
                    <a:pt x="55" y="29"/>
                    <a:pt x="53" y="33"/>
                    <a:pt x="51" y="38"/>
                  </a:cubicBezTo>
                  <a:cubicBezTo>
                    <a:pt x="49" y="46"/>
                    <a:pt x="47" y="55"/>
                    <a:pt x="47" y="64"/>
                  </a:cubicBezTo>
                  <a:lnTo>
                    <a:pt x="47" y="91"/>
                  </a:lnTo>
                  <a:lnTo>
                    <a:pt x="47" y="98"/>
                  </a:lnTo>
                  <a:cubicBezTo>
                    <a:pt x="47" y="102"/>
                    <a:pt x="48" y="105"/>
                    <a:pt x="48" y="107"/>
                  </a:cubicBezTo>
                  <a:cubicBezTo>
                    <a:pt x="49" y="109"/>
                    <a:pt x="51" y="110"/>
                    <a:pt x="53" y="111"/>
                  </a:cubicBezTo>
                  <a:cubicBezTo>
                    <a:pt x="55" y="112"/>
                    <a:pt x="58" y="113"/>
                    <a:pt x="62" y="113"/>
                  </a:cubicBezTo>
                  <a:lnTo>
                    <a:pt x="62" y="118"/>
                  </a:lnTo>
                  <a:lnTo>
                    <a:pt x="0" y="118"/>
                  </a:lnTo>
                  <a:lnTo>
                    <a:pt x="0" y="113"/>
                  </a:lnTo>
                  <a:cubicBezTo>
                    <a:pt x="5" y="113"/>
                    <a:pt x="9" y="112"/>
                    <a:pt x="10" y="109"/>
                  </a:cubicBezTo>
                  <a:cubicBezTo>
                    <a:pt x="12" y="107"/>
                    <a:pt x="13" y="101"/>
                    <a:pt x="13" y="91"/>
                  </a:cubicBezTo>
                  <a:lnTo>
                    <a:pt x="13" y="27"/>
                  </a:lnTo>
                  <a:cubicBezTo>
                    <a:pt x="13" y="21"/>
                    <a:pt x="13" y="17"/>
                    <a:pt x="12" y="15"/>
                  </a:cubicBezTo>
                  <a:cubicBezTo>
                    <a:pt x="11" y="12"/>
                    <a:pt x="10" y="11"/>
                    <a:pt x="9" y="10"/>
                  </a:cubicBezTo>
                  <a:cubicBezTo>
                    <a:pt x="7" y="9"/>
                    <a:pt x="4" y="8"/>
                    <a:pt x="0" y="8"/>
                  </a:cubicBezTo>
                  <a:lnTo>
                    <a:pt x="0" y="3"/>
                  </a:lnTo>
                  <a:lnTo>
                    <a:pt x="47" y="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05" name="Freeform 21"/>
            <p:cNvSpPr>
              <a:spLocks/>
            </p:cNvSpPr>
            <p:nvPr userDrawn="1"/>
          </p:nvSpPr>
          <p:spPr bwMode="auto">
            <a:xfrm>
              <a:off x="5005388" y="1676400"/>
              <a:ext cx="98425" cy="93663"/>
            </a:xfrm>
            <a:custGeom>
              <a:avLst/>
              <a:gdLst>
                <a:gd name="T0" fmla="*/ 47 w 124"/>
                <a:gd name="T1" fmla="*/ 3 h 118"/>
                <a:gd name="T2" fmla="*/ 47 w 124"/>
                <a:gd name="T3" fmla="*/ 18 h 118"/>
                <a:gd name="T4" fmla="*/ 64 w 124"/>
                <a:gd name="T5" fmla="*/ 4 h 118"/>
                <a:gd name="T6" fmla="*/ 81 w 124"/>
                <a:gd name="T7" fmla="*/ 0 h 118"/>
                <a:gd name="T8" fmla="*/ 100 w 124"/>
                <a:gd name="T9" fmla="*/ 6 h 118"/>
                <a:gd name="T10" fmla="*/ 110 w 124"/>
                <a:gd name="T11" fmla="*/ 21 h 118"/>
                <a:gd name="T12" fmla="*/ 112 w 124"/>
                <a:gd name="T13" fmla="*/ 48 h 118"/>
                <a:gd name="T14" fmla="*/ 112 w 124"/>
                <a:gd name="T15" fmla="*/ 93 h 118"/>
                <a:gd name="T16" fmla="*/ 114 w 124"/>
                <a:gd name="T17" fmla="*/ 109 h 118"/>
                <a:gd name="T18" fmla="*/ 124 w 124"/>
                <a:gd name="T19" fmla="*/ 113 h 118"/>
                <a:gd name="T20" fmla="*/ 124 w 124"/>
                <a:gd name="T21" fmla="*/ 118 h 118"/>
                <a:gd name="T22" fmla="*/ 66 w 124"/>
                <a:gd name="T23" fmla="*/ 118 h 118"/>
                <a:gd name="T24" fmla="*/ 66 w 124"/>
                <a:gd name="T25" fmla="*/ 113 h 118"/>
                <a:gd name="T26" fmla="*/ 75 w 124"/>
                <a:gd name="T27" fmla="*/ 108 h 118"/>
                <a:gd name="T28" fmla="*/ 77 w 124"/>
                <a:gd name="T29" fmla="*/ 93 h 118"/>
                <a:gd name="T30" fmla="*/ 77 w 124"/>
                <a:gd name="T31" fmla="*/ 42 h 118"/>
                <a:gd name="T32" fmla="*/ 76 w 124"/>
                <a:gd name="T33" fmla="*/ 24 h 118"/>
                <a:gd name="T34" fmla="*/ 72 w 124"/>
                <a:gd name="T35" fmla="*/ 18 h 118"/>
                <a:gd name="T36" fmla="*/ 67 w 124"/>
                <a:gd name="T37" fmla="*/ 16 h 118"/>
                <a:gd name="T38" fmla="*/ 47 w 124"/>
                <a:gd name="T39" fmla="*/ 31 h 118"/>
                <a:gd name="T40" fmla="*/ 47 w 124"/>
                <a:gd name="T41" fmla="*/ 93 h 118"/>
                <a:gd name="T42" fmla="*/ 49 w 124"/>
                <a:gd name="T43" fmla="*/ 109 h 118"/>
                <a:gd name="T44" fmla="*/ 58 w 124"/>
                <a:gd name="T45" fmla="*/ 113 h 118"/>
                <a:gd name="T46" fmla="*/ 58 w 124"/>
                <a:gd name="T47" fmla="*/ 118 h 118"/>
                <a:gd name="T48" fmla="*/ 0 w 124"/>
                <a:gd name="T49" fmla="*/ 118 h 118"/>
                <a:gd name="T50" fmla="*/ 0 w 124"/>
                <a:gd name="T51" fmla="*/ 113 h 118"/>
                <a:gd name="T52" fmla="*/ 11 w 124"/>
                <a:gd name="T53" fmla="*/ 109 h 118"/>
                <a:gd name="T54" fmla="*/ 13 w 124"/>
                <a:gd name="T55" fmla="*/ 93 h 118"/>
                <a:gd name="T56" fmla="*/ 13 w 124"/>
                <a:gd name="T57" fmla="*/ 28 h 118"/>
                <a:gd name="T58" fmla="*/ 10 w 124"/>
                <a:gd name="T59" fmla="*/ 12 h 118"/>
                <a:gd name="T60" fmla="*/ 0 w 124"/>
                <a:gd name="T61" fmla="*/ 8 h 118"/>
                <a:gd name="T62" fmla="*/ 0 w 124"/>
                <a:gd name="T63" fmla="*/ 3 h 118"/>
                <a:gd name="T64" fmla="*/ 47 w 124"/>
                <a:gd name="T65" fmla="*/ 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4" h="118">
                  <a:moveTo>
                    <a:pt x="47" y="3"/>
                  </a:moveTo>
                  <a:lnTo>
                    <a:pt x="47" y="18"/>
                  </a:lnTo>
                  <a:cubicBezTo>
                    <a:pt x="53" y="11"/>
                    <a:pt x="59" y="7"/>
                    <a:pt x="64" y="4"/>
                  </a:cubicBezTo>
                  <a:cubicBezTo>
                    <a:pt x="69" y="1"/>
                    <a:pt x="75" y="0"/>
                    <a:pt x="81" y="0"/>
                  </a:cubicBezTo>
                  <a:cubicBezTo>
                    <a:pt x="89" y="0"/>
                    <a:pt x="95" y="2"/>
                    <a:pt x="100" y="6"/>
                  </a:cubicBezTo>
                  <a:cubicBezTo>
                    <a:pt x="105" y="10"/>
                    <a:pt x="108" y="15"/>
                    <a:pt x="110" y="21"/>
                  </a:cubicBezTo>
                  <a:cubicBezTo>
                    <a:pt x="111" y="26"/>
                    <a:pt x="112" y="35"/>
                    <a:pt x="112" y="48"/>
                  </a:cubicBezTo>
                  <a:lnTo>
                    <a:pt x="112" y="93"/>
                  </a:lnTo>
                  <a:cubicBezTo>
                    <a:pt x="112" y="101"/>
                    <a:pt x="112" y="107"/>
                    <a:pt x="114" y="109"/>
                  </a:cubicBezTo>
                  <a:cubicBezTo>
                    <a:pt x="116" y="111"/>
                    <a:pt x="119" y="113"/>
                    <a:pt x="124" y="113"/>
                  </a:cubicBezTo>
                  <a:lnTo>
                    <a:pt x="124" y="118"/>
                  </a:lnTo>
                  <a:lnTo>
                    <a:pt x="66" y="118"/>
                  </a:lnTo>
                  <a:lnTo>
                    <a:pt x="66" y="113"/>
                  </a:lnTo>
                  <a:cubicBezTo>
                    <a:pt x="70" y="113"/>
                    <a:pt x="73" y="111"/>
                    <a:pt x="75" y="108"/>
                  </a:cubicBezTo>
                  <a:cubicBezTo>
                    <a:pt x="77" y="106"/>
                    <a:pt x="77" y="101"/>
                    <a:pt x="77" y="93"/>
                  </a:cubicBezTo>
                  <a:lnTo>
                    <a:pt x="77" y="42"/>
                  </a:lnTo>
                  <a:cubicBezTo>
                    <a:pt x="77" y="32"/>
                    <a:pt x="77" y="26"/>
                    <a:pt x="76" y="24"/>
                  </a:cubicBezTo>
                  <a:cubicBezTo>
                    <a:pt x="75" y="21"/>
                    <a:pt x="74" y="20"/>
                    <a:pt x="72" y="18"/>
                  </a:cubicBezTo>
                  <a:cubicBezTo>
                    <a:pt x="71" y="17"/>
                    <a:pt x="69" y="16"/>
                    <a:pt x="67" y="16"/>
                  </a:cubicBezTo>
                  <a:cubicBezTo>
                    <a:pt x="60" y="16"/>
                    <a:pt x="53" y="21"/>
                    <a:pt x="47" y="31"/>
                  </a:cubicBezTo>
                  <a:lnTo>
                    <a:pt x="47" y="93"/>
                  </a:lnTo>
                  <a:cubicBezTo>
                    <a:pt x="47" y="101"/>
                    <a:pt x="48" y="107"/>
                    <a:pt x="49" y="109"/>
                  </a:cubicBezTo>
                  <a:cubicBezTo>
                    <a:pt x="51" y="111"/>
                    <a:pt x="54" y="113"/>
                    <a:pt x="58" y="113"/>
                  </a:cubicBezTo>
                  <a:lnTo>
                    <a:pt x="58" y="118"/>
                  </a:lnTo>
                  <a:lnTo>
                    <a:pt x="0" y="118"/>
                  </a:lnTo>
                  <a:lnTo>
                    <a:pt x="0" y="113"/>
                  </a:lnTo>
                  <a:cubicBezTo>
                    <a:pt x="5" y="113"/>
                    <a:pt x="9" y="111"/>
                    <a:pt x="11" y="109"/>
                  </a:cubicBezTo>
                  <a:cubicBezTo>
                    <a:pt x="12" y="107"/>
                    <a:pt x="13" y="102"/>
                    <a:pt x="13" y="93"/>
                  </a:cubicBezTo>
                  <a:lnTo>
                    <a:pt x="13" y="28"/>
                  </a:lnTo>
                  <a:cubicBezTo>
                    <a:pt x="13" y="19"/>
                    <a:pt x="12" y="14"/>
                    <a:pt x="10" y="12"/>
                  </a:cubicBezTo>
                  <a:cubicBezTo>
                    <a:pt x="9" y="10"/>
                    <a:pt x="5" y="8"/>
                    <a:pt x="0" y="8"/>
                  </a:cubicBezTo>
                  <a:lnTo>
                    <a:pt x="0" y="3"/>
                  </a:lnTo>
                  <a:lnTo>
                    <a:pt x="47" y="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06" name="Freeform 22"/>
            <p:cNvSpPr>
              <a:spLocks/>
            </p:cNvSpPr>
            <p:nvPr userDrawn="1"/>
          </p:nvSpPr>
          <p:spPr bwMode="auto">
            <a:xfrm>
              <a:off x="5110163" y="1676400"/>
              <a:ext cx="153988" cy="93663"/>
            </a:xfrm>
            <a:custGeom>
              <a:avLst/>
              <a:gdLst>
                <a:gd name="T0" fmla="*/ 47 w 194"/>
                <a:gd name="T1" fmla="*/ 3 h 118"/>
                <a:gd name="T2" fmla="*/ 47 w 194"/>
                <a:gd name="T3" fmla="*/ 18 h 118"/>
                <a:gd name="T4" fmla="*/ 64 w 194"/>
                <a:gd name="T5" fmla="*/ 4 h 118"/>
                <a:gd name="T6" fmla="*/ 82 w 194"/>
                <a:gd name="T7" fmla="*/ 0 h 118"/>
                <a:gd name="T8" fmla="*/ 101 w 194"/>
                <a:gd name="T9" fmla="*/ 5 h 118"/>
                <a:gd name="T10" fmla="*/ 112 w 194"/>
                <a:gd name="T11" fmla="*/ 20 h 118"/>
                <a:gd name="T12" fmla="*/ 131 w 194"/>
                <a:gd name="T13" fmla="*/ 4 h 118"/>
                <a:gd name="T14" fmla="*/ 150 w 194"/>
                <a:gd name="T15" fmla="*/ 0 h 118"/>
                <a:gd name="T16" fmla="*/ 169 w 194"/>
                <a:gd name="T17" fmla="*/ 5 h 118"/>
                <a:gd name="T18" fmla="*/ 179 w 194"/>
                <a:gd name="T19" fmla="*/ 19 h 118"/>
                <a:gd name="T20" fmla="*/ 181 w 194"/>
                <a:gd name="T21" fmla="*/ 46 h 118"/>
                <a:gd name="T22" fmla="*/ 181 w 194"/>
                <a:gd name="T23" fmla="*/ 93 h 118"/>
                <a:gd name="T24" fmla="*/ 184 w 194"/>
                <a:gd name="T25" fmla="*/ 109 h 118"/>
                <a:gd name="T26" fmla="*/ 194 w 194"/>
                <a:gd name="T27" fmla="*/ 113 h 118"/>
                <a:gd name="T28" fmla="*/ 194 w 194"/>
                <a:gd name="T29" fmla="*/ 118 h 118"/>
                <a:gd name="T30" fmla="*/ 134 w 194"/>
                <a:gd name="T31" fmla="*/ 118 h 118"/>
                <a:gd name="T32" fmla="*/ 134 w 194"/>
                <a:gd name="T33" fmla="*/ 113 h 118"/>
                <a:gd name="T34" fmla="*/ 145 w 194"/>
                <a:gd name="T35" fmla="*/ 108 h 118"/>
                <a:gd name="T36" fmla="*/ 147 w 194"/>
                <a:gd name="T37" fmla="*/ 93 h 118"/>
                <a:gd name="T38" fmla="*/ 147 w 194"/>
                <a:gd name="T39" fmla="*/ 43 h 118"/>
                <a:gd name="T40" fmla="*/ 146 w 194"/>
                <a:gd name="T41" fmla="*/ 24 h 118"/>
                <a:gd name="T42" fmla="*/ 142 w 194"/>
                <a:gd name="T43" fmla="*/ 18 h 118"/>
                <a:gd name="T44" fmla="*/ 136 w 194"/>
                <a:gd name="T45" fmla="*/ 16 h 118"/>
                <a:gd name="T46" fmla="*/ 125 w 194"/>
                <a:gd name="T47" fmla="*/ 20 h 118"/>
                <a:gd name="T48" fmla="*/ 114 w 194"/>
                <a:gd name="T49" fmla="*/ 31 h 118"/>
                <a:gd name="T50" fmla="*/ 114 w 194"/>
                <a:gd name="T51" fmla="*/ 93 h 118"/>
                <a:gd name="T52" fmla="*/ 116 w 194"/>
                <a:gd name="T53" fmla="*/ 108 h 118"/>
                <a:gd name="T54" fmla="*/ 127 w 194"/>
                <a:gd name="T55" fmla="*/ 113 h 118"/>
                <a:gd name="T56" fmla="*/ 127 w 194"/>
                <a:gd name="T57" fmla="*/ 118 h 118"/>
                <a:gd name="T58" fmla="*/ 68 w 194"/>
                <a:gd name="T59" fmla="*/ 118 h 118"/>
                <a:gd name="T60" fmla="*/ 68 w 194"/>
                <a:gd name="T61" fmla="*/ 113 h 118"/>
                <a:gd name="T62" fmla="*/ 75 w 194"/>
                <a:gd name="T63" fmla="*/ 111 h 118"/>
                <a:gd name="T64" fmla="*/ 79 w 194"/>
                <a:gd name="T65" fmla="*/ 106 h 118"/>
                <a:gd name="T66" fmla="*/ 80 w 194"/>
                <a:gd name="T67" fmla="*/ 93 h 118"/>
                <a:gd name="T68" fmla="*/ 80 w 194"/>
                <a:gd name="T69" fmla="*/ 43 h 118"/>
                <a:gd name="T70" fmla="*/ 79 w 194"/>
                <a:gd name="T71" fmla="*/ 24 h 118"/>
                <a:gd name="T72" fmla="*/ 74 w 194"/>
                <a:gd name="T73" fmla="*/ 18 h 118"/>
                <a:gd name="T74" fmla="*/ 68 w 194"/>
                <a:gd name="T75" fmla="*/ 15 h 118"/>
                <a:gd name="T76" fmla="*/ 59 w 194"/>
                <a:gd name="T77" fmla="*/ 18 h 118"/>
                <a:gd name="T78" fmla="*/ 47 w 194"/>
                <a:gd name="T79" fmla="*/ 31 h 118"/>
                <a:gd name="T80" fmla="*/ 47 w 194"/>
                <a:gd name="T81" fmla="*/ 93 h 118"/>
                <a:gd name="T82" fmla="*/ 49 w 194"/>
                <a:gd name="T83" fmla="*/ 109 h 118"/>
                <a:gd name="T84" fmla="*/ 59 w 194"/>
                <a:gd name="T85" fmla="*/ 113 h 118"/>
                <a:gd name="T86" fmla="*/ 59 w 194"/>
                <a:gd name="T87" fmla="*/ 118 h 118"/>
                <a:gd name="T88" fmla="*/ 0 w 194"/>
                <a:gd name="T89" fmla="*/ 118 h 118"/>
                <a:gd name="T90" fmla="*/ 0 w 194"/>
                <a:gd name="T91" fmla="*/ 113 h 118"/>
                <a:gd name="T92" fmla="*/ 11 w 194"/>
                <a:gd name="T93" fmla="*/ 109 h 118"/>
                <a:gd name="T94" fmla="*/ 13 w 194"/>
                <a:gd name="T95" fmla="*/ 93 h 118"/>
                <a:gd name="T96" fmla="*/ 13 w 194"/>
                <a:gd name="T97" fmla="*/ 28 h 118"/>
                <a:gd name="T98" fmla="*/ 10 w 194"/>
                <a:gd name="T99" fmla="*/ 12 h 118"/>
                <a:gd name="T100" fmla="*/ 0 w 194"/>
                <a:gd name="T101" fmla="*/ 8 h 118"/>
                <a:gd name="T102" fmla="*/ 0 w 194"/>
                <a:gd name="T103" fmla="*/ 3 h 118"/>
                <a:gd name="T104" fmla="*/ 47 w 194"/>
                <a:gd name="T105" fmla="*/ 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4" h="118">
                  <a:moveTo>
                    <a:pt x="47" y="3"/>
                  </a:moveTo>
                  <a:lnTo>
                    <a:pt x="47" y="18"/>
                  </a:lnTo>
                  <a:cubicBezTo>
                    <a:pt x="53" y="11"/>
                    <a:pt x="59" y="6"/>
                    <a:pt x="64" y="4"/>
                  </a:cubicBezTo>
                  <a:cubicBezTo>
                    <a:pt x="70" y="1"/>
                    <a:pt x="76" y="0"/>
                    <a:pt x="82" y="0"/>
                  </a:cubicBezTo>
                  <a:cubicBezTo>
                    <a:pt x="89" y="0"/>
                    <a:pt x="96" y="1"/>
                    <a:pt x="101" y="5"/>
                  </a:cubicBezTo>
                  <a:cubicBezTo>
                    <a:pt x="106" y="8"/>
                    <a:pt x="109" y="13"/>
                    <a:pt x="112" y="20"/>
                  </a:cubicBezTo>
                  <a:cubicBezTo>
                    <a:pt x="119" y="13"/>
                    <a:pt x="125" y="8"/>
                    <a:pt x="131" y="4"/>
                  </a:cubicBezTo>
                  <a:cubicBezTo>
                    <a:pt x="137" y="1"/>
                    <a:pt x="143" y="0"/>
                    <a:pt x="150" y="0"/>
                  </a:cubicBezTo>
                  <a:cubicBezTo>
                    <a:pt x="158" y="0"/>
                    <a:pt x="164" y="1"/>
                    <a:pt x="169" y="5"/>
                  </a:cubicBezTo>
                  <a:cubicBezTo>
                    <a:pt x="173" y="9"/>
                    <a:pt x="177" y="13"/>
                    <a:pt x="179" y="19"/>
                  </a:cubicBezTo>
                  <a:cubicBezTo>
                    <a:pt x="180" y="24"/>
                    <a:pt x="181" y="33"/>
                    <a:pt x="181" y="46"/>
                  </a:cubicBezTo>
                  <a:lnTo>
                    <a:pt x="181" y="93"/>
                  </a:lnTo>
                  <a:cubicBezTo>
                    <a:pt x="181" y="101"/>
                    <a:pt x="182" y="107"/>
                    <a:pt x="184" y="109"/>
                  </a:cubicBezTo>
                  <a:cubicBezTo>
                    <a:pt x="185" y="111"/>
                    <a:pt x="189" y="113"/>
                    <a:pt x="194" y="113"/>
                  </a:cubicBezTo>
                  <a:lnTo>
                    <a:pt x="194" y="118"/>
                  </a:lnTo>
                  <a:lnTo>
                    <a:pt x="134" y="118"/>
                  </a:lnTo>
                  <a:lnTo>
                    <a:pt x="134" y="113"/>
                  </a:lnTo>
                  <a:cubicBezTo>
                    <a:pt x="139" y="113"/>
                    <a:pt x="143" y="111"/>
                    <a:pt x="145" y="108"/>
                  </a:cubicBezTo>
                  <a:cubicBezTo>
                    <a:pt x="146" y="106"/>
                    <a:pt x="147" y="101"/>
                    <a:pt x="147" y="93"/>
                  </a:cubicBezTo>
                  <a:lnTo>
                    <a:pt x="147" y="43"/>
                  </a:lnTo>
                  <a:cubicBezTo>
                    <a:pt x="147" y="33"/>
                    <a:pt x="147" y="27"/>
                    <a:pt x="146" y="24"/>
                  </a:cubicBezTo>
                  <a:cubicBezTo>
                    <a:pt x="145" y="21"/>
                    <a:pt x="144" y="19"/>
                    <a:pt x="142" y="18"/>
                  </a:cubicBezTo>
                  <a:cubicBezTo>
                    <a:pt x="140" y="16"/>
                    <a:pt x="138" y="16"/>
                    <a:pt x="136" y="16"/>
                  </a:cubicBezTo>
                  <a:cubicBezTo>
                    <a:pt x="132" y="16"/>
                    <a:pt x="129" y="17"/>
                    <a:pt x="125" y="20"/>
                  </a:cubicBezTo>
                  <a:cubicBezTo>
                    <a:pt x="121" y="22"/>
                    <a:pt x="118" y="26"/>
                    <a:pt x="114" y="31"/>
                  </a:cubicBezTo>
                  <a:lnTo>
                    <a:pt x="114" y="93"/>
                  </a:lnTo>
                  <a:cubicBezTo>
                    <a:pt x="114" y="101"/>
                    <a:pt x="115" y="106"/>
                    <a:pt x="116" y="108"/>
                  </a:cubicBezTo>
                  <a:cubicBezTo>
                    <a:pt x="118" y="111"/>
                    <a:pt x="122" y="113"/>
                    <a:pt x="127" y="113"/>
                  </a:cubicBezTo>
                  <a:lnTo>
                    <a:pt x="127" y="118"/>
                  </a:lnTo>
                  <a:lnTo>
                    <a:pt x="68" y="118"/>
                  </a:lnTo>
                  <a:lnTo>
                    <a:pt x="68" y="113"/>
                  </a:lnTo>
                  <a:cubicBezTo>
                    <a:pt x="71" y="113"/>
                    <a:pt x="73" y="112"/>
                    <a:pt x="75" y="111"/>
                  </a:cubicBezTo>
                  <a:cubicBezTo>
                    <a:pt x="77" y="109"/>
                    <a:pt x="78" y="108"/>
                    <a:pt x="79" y="106"/>
                  </a:cubicBezTo>
                  <a:cubicBezTo>
                    <a:pt x="79" y="104"/>
                    <a:pt x="80" y="99"/>
                    <a:pt x="80" y="93"/>
                  </a:cubicBezTo>
                  <a:lnTo>
                    <a:pt x="80" y="43"/>
                  </a:lnTo>
                  <a:cubicBezTo>
                    <a:pt x="80" y="33"/>
                    <a:pt x="79" y="26"/>
                    <a:pt x="79" y="24"/>
                  </a:cubicBezTo>
                  <a:cubicBezTo>
                    <a:pt x="78" y="21"/>
                    <a:pt x="76" y="19"/>
                    <a:pt x="74" y="18"/>
                  </a:cubicBezTo>
                  <a:cubicBezTo>
                    <a:pt x="72" y="16"/>
                    <a:pt x="70" y="15"/>
                    <a:pt x="68" y="15"/>
                  </a:cubicBezTo>
                  <a:cubicBezTo>
                    <a:pt x="65" y="15"/>
                    <a:pt x="62" y="16"/>
                    <a:pt x="59" y="18"/>
                  </a:cubicBezTo>
                  <a:cubicBezTo>
                    <a:pt x="55" y="21"/>
                    <a:pt x="51" y="25"/>
                    <a:pt x="47" y="31"/>
                  </a:cubicBezTo>
                  <a:lnTo>
                    <a:pt x="47" y="93"/>
                  </a:lnTo>
                  <a:cubicBezTo>
                    <a:pt x="47" y="101"/>
                    <a:pt x="48" y="106"/>
                    <a:pt x="49" y="109"/>
                  </a:cubicBezTo>
                  <a:cubicBezTo>
                    <a:pt x="51" y="111"/>
                    <a:pt x="54" y="113"/>
                    <a:pt x="59" y="113"/>
                  </a:cubicBezTo>
                  <a:lnTo>
                    <a:pt x="59" y="118"/>
                  </a:lnTo>
                  <a:lnTo>
                    <a:pt x="0" y="118"/>
                  </a:lnTo>
                  <a:lnTo>
                    <a:pt x="0" y="113"/>
                  </a:lnTo>
                  <a:cubicBezTo>
                    <a:pt x="5" y="113"/>
                    <a:pt x="8" y="111"/>
                    <a:pt x="11" y="109"/>
                  </a:cubicBezTo>
                  <a:cubicBezTo>
                    <a:pt x="12" y="107"/>
                    <a:pt x="13" y="102"/>
                    <a:pt x="13" y="93"/>
                  </a:cubicBezTo>
                  <a:lnTo>
                    <a:pt x="13" y="28"/>
                  </a:lnTo>
                  <a:cubicBezTo>
                    <a:pt x="13" y="19"/>
                    <a:pt x="12" y="14"/>
                    <a:pt x="10" y="12"/>
                  </a:cubicBezTo>
                  <a:cubicBezTo>
                    <a:pt x="9" y="10"/>
                    <a:pt x="5" y="8"/>
                    <a:pt x="0" y="8"/>
                  </a:cubicBezTo>
                  <a:lnTo>
                    <a:pt x="0" y="3"/>
                  </a:lnTo>
                  <a:lnTo>
                    <a:pt x="47" y="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07" name="Freeform 23"/>
            <p:cNvSpPr>
              <a:spLocks noEditPoints="1"/>
            </p:cNvSpPr>
            <p:nvPr userDrawn="1"/>
          </p:nvSpPr>
          <p:spPr bwMode="auto">
            <a:xfrm>
              <a:off x="5268913" y="1676400"/>
              <a:ext cx="76200" cy="96838"/>
            </a:xfrm>
            <a:custGeom>
              <a:avLst/>
              <a:gdLst>
                <a:gd name="T0" fmla="*/ 96 w 96"/>
                <a:gd name="T1" fmla="*/ 56 h 121"/>
                <a:gd name="T2" fmla="*/ 33 w 96"/>
                <a:gd name="T3" fmla="*/ 56 h 121"/>
                <a:gd name="T4" fmla="*/ 45 w 96"/>
                <a:gd name="T5" fmla="*/ 92 h 121"/>
                <a:gd name="T6" fmla="*/ 65 w 96"/>
                <a:gd name="T7" fmla="*/ 102 h 121"/>
                <a:gd name="T8" fmla="*/ 79 w 96"/>
                <a:gd name="T9" fmla="*/ 98 h 121"/>
                <a:gd name="T10" fmla="*/ 92 w 96"/>
                <a:gd name="T11" fmla="*/ 84 h 121"/>
                <a:gd name="T12" fmla="*/ 96 w 96"/>
                <a:gd name="T13" fmla="*/ 86 h 121"/>
                <a:gd name="T14" fmla="*/ 75 w 96"/>
                <a:gd name="T15" fmla="*/ 113 h 121"/>
                <a:gd name="T16" fmla="*/ 49 w 96"/>
                <a:gd name="T17" fmla="*/ 121 h 121"/>
                <a:gd name="T18" fmla="*/ 10 w 96"/>
                <a:gd name="T19" fmla="*/ 101 h 121"/>
                <a:gd name="T20" fmla="*/ 0 w 96"/>
                <a:gd name="T21" fmla="*/ 62 h 121"/>
                <a:gd name="T22" fmla="*/ 15 w 96"/>
                <a:gd name="T23" fmla="*/ 17 h 121"/>
                <a:gd name="T24" fmla="*/ 52 w 96"/>
                <a:gd name="T25" fmla="*/ 0 h 121"/>
                <a:gd name="T26" fmla="*/ 82 w 96"/>
                <a:gd name="T27" fmla="*/ 14 h 121"/>
                <a:gd name="T28" fmla="*/ 96 w 96"/>
                <a:gd name="T29" fmla="*/ 56 h 121"/>
                <a:gd name="T30" fmla="*/ 66 w 96"/>
                <a:gd name="T31" fmla="*/ 48 h 121"/>
                <a:gd name="T32" fmla="*/ 63 w 96"/>
                <a:gd name="T33" fmla="*/ 21 h 121"/>
                <a:gd name="T34" fmla="*/ 57 w 96"/>
                <a:gd name="T35" fmla="*/ 10 h 121"/>
                <a:gd name="T36" fmla="*/ 50 w 96"/>
                <a:gd name="T37" fmla="*/ 8 h 121"/>
                <a:gd name="T38" fmla="*/ 39 w 96"/>
                <a:gd name="T39" fmla="*/ 14 h 121"/>
                <a:gd name="T40" fmla="*/ 32 w 96"/>
                <a:gd name="T41" fmla="*/ 44 h 121"/>
                <a:gd name="T42" fmla="*/ 32 w 96"/>
                <a:gd name="T43" fmla="*/ 48 h 121"/>
                <a:gd name="T44" fmla="*/ 66 w 96"/>
                <a:gd name="T45" fmla="*/ 4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6" h="121">
                  <a:moveTo>
                    <a:pt x="96" y="56"/>
                  </a:moveTo>
                  <a:lnTo>
                    <a:pt x="33" y="56"/>
                  </a:lnTo>
                  <a:cubicBezTo>
                    <a:pt x="34" y="71"/>
                    <a:pt x="38" y="83"/>
                    <a:pt x="45" y="92"/>
                  </a:cubicBezTo>
                  <a:cubicBezTo>
                    <a:pt x="51" y="99"/>
                    <a:pt x="57" y="102"/>
                    <a:pt x="65" y="102"/>
                  </a:cubicBezTo>
                  <a:cubicBezTo>
                    <a:pt x="70" y="102"/>
                    <a:pt x="75" y="101"/>
                    <a:pt x="79" y="98"/>
                  </a:cubicBezTo>
                  <a:cubicBezTo>
                    <a:pt x="83" y="96"/>
                    <a:pt x="87" y="91"/>
                    <a:pt x="92" y="84"/>
                  </a:cubicBezTo>
                  <a:lnTo>
                    <a:pt x="96" y="86"/>
                  </a:lnTo>
                  <a:cubicBezTo>
                    <a:pt x="90" y="99"/>
                    <a:pt x="83" y="108"/>
                    <a:pt x="75" y="113"/>
                  </a:cubicBezTo>
                  <a:cubicBezTo>
                    <a:pt x="68" y="119"/>
                    <a:pt x="59" y="121"/>
                    <a:pt x="49" y="121"/>
                  </a:cubicBezTo>
                  <a:cubicBezTo>
                    <a:pt x="32" y="121"/>
                    <a:pt x="19" y="115"/>
                    <a:pt x="10" y="101"/>
                  </a:cubicBezTo>
                  <a:cubicBezTo>
                    <a:pt x="3" y="91"/>
                    <a:pt x="0" y="78"/>
                    <a:pt x="0" y="62"/>
                  </a:cubicBezTo>
                  <a:cubicBezTo>
                    <a:pt x="0" y="43"/>
                    <a:pt x="5" y="28"/>
                    <a:pt x="15" y="17"/>
                  </a:cubicBezTo>
                  <a:cubicBezTo>
                    <a:pt x="26" y="5"/>
                    <a:pt x="38" y="0"/>
                    <a:pt x="52" y="0"/>
                  </a:cubicBezTo>
                  <a:cubicBezTo>
                    <a:pt x="63" y="0"/>
                    <a:pt x="73" y="4"/>
                    <a:pt x="82" y="14"/>
                  </a:cubicBezTo>
                  <a:cubicBezTo>
                    <a:pt x="91" y="23"/>
                    <a:pt x="95" y="37"/>
                    <a:pt x="96" y="56"/>
                  </a:cubicBezTo>
                  <a:moveTo>
                    <a:pt x="66" y="48"/>
                  </a:moveTo>
                  <a:cubicBezTo>
                    <a:pt x="66" y="35"/>
                    <a:pt x="65" y="26"/>
                    <a:pt x="63" y="21"/>
                  </a:cubicBezTo>
                  <a:cubicBezTo>
                    <a:pt x="62" y="16"/>
                    <a:pt x="60" y="12"/>
                    <a:pt x="57" y="10"/>
                  </a:cubicBezTo>
                  <a:cubicBezTo>
                    <a:pt x="55" y="8"/>
                    <a:pt x="53" y="8"/>
                    <a:pt x="50" y="8"/>
                  </a:cubicBezTo>
                  <a:cubicBezTo>
                    <a:pt x="46" y="8"/>
                    <a:pt x="42" y="10"/>
                    <a:pt x="39" y="14"/>
                  </a:cubicBezTo>
                  <a:cubicBezTo>
                    <a:pt x="35" y="21"/>
                    <a:pt x="32" y="31"/>
                    <a:pt x="32" y="44"/>
                  </a:cubicBezTo>
                  <a:lnTo>
                    <a:pt x="32" y="48"/>
                  </a:lnTo>
                  <a:lnTo>
                    <a:pt x="66" y="48"/>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08" name="Freeform 24"/>
            <p:cNvSpPr>
              <a:spLocks/>
            </p:cNvSpPr>
            <p:nvPr userDrawn="1"/>
          </p:nvSpPr>
          <p:spPr bwMode="auto">
            <a:xfrm>
              <a:off x="5348288" y="1676400"/>
              <a:ext cx="98425" cy="93663"/>
            </a:xfrm>
            <a:custGeom>
              <a:avLst/>
              <a:gdLst>
                <a:gd name="T0" fmla="*/ 47 w 124"/>
                <a:gd name="T1" fmla="*/ 3 h 118"/>
                <a:gd name="T2" fmla="*/ 47 w 124"/>
                <a:gd name="T3" fmla="*/ 18 h 118"/>
                <a:gd name="T4" fmla="*/ 64 w 124"/>
                <a:gd name="T5" fmla="*/ 4 h 118"/>
                <a:gd name="T6" fmla="*/ 81 w 124"/>
                <a:gd name="T7" fmla="*/ 0 h 118"/>
                <a:gd name="T8" fmla="*/ 100 w 124"/>
                <a:gd name="T9" fmla="*/ 6 h 118"/>
                <a:gd name="T10" fmla="*/ 110 w 124"/>
                <a:gd name="T11" fmla="*/ 21 h 118"/>
                <a:gd name="T12" fmla="*/ 112 w 124"/>
                <a:gd name="T13" fmla="*/ 48 h 118"/>
                <a:gd name="T14" fmla="*/ 112 w 124"/>
                <a:gd name="T15" fmla="*/ 93 h 118"/>
                <a:gd name="T16" fmla="*/ 114 w 124"/>
                <a:gd name="T17" fmla="*/ 109 h 118"/>
                <a:gd name="T18" fmla="*/ 124 w 124"/>
                <a:gd name="T19" fmla="*/ 113 h 118"/>
                <a:gd name="T20" fmla="*/ 124 w 124"/>
                <a:gd name="T21" fmla="*/ 118 h 118"/>
                <a:gd name="T22" fmla="*/ 66 w 124"/>
                <a:gd name="T23" fmla="*/ 118 h 118"/>
                <a:gd name="T24" fmla="*/ 66 w 124"/>
                <a:gd name="T25" fmla="*/ 113 h 118"/>
                <a:gd name="T26" fmla="*/ 75 w 124"/>
                <a:gd name="T27" fmla="*/ 108 h 118"/>
                <a:gd name="T28" fmla="*/ 77 w 124"/>
                <a:gd name="T29" fmla="*/ 93 h 118"/>
                <a:gd name="T30" fmla="*/ 77 w 124"/>
                <a:gd name="T31" fmla="*/ 42 h 118"/>
                <a:gd name="T32" fmla="*/ 76 w 124"/>
                <a:gd name="T33" fmla="*/ 24 h 118"/>
                <a:gd name="T34" fmla="*/ 72 w 124"/>
                <a:gd name="T35" fmla="*/ 18 h 118"/>
                <a:gd name="T36" fmla="*/ 67 w 124"/>
                <a:gd name="T37" fmla="*/ 16 h 118"/>
                <a:gd name="T38" fmla="*/ 47 w 124"/>
                <a:gd name="T39" fmla="*/ 31 h 118"/>
                <a:gd name="T40" fmla="*/ 47 w 124"/>
                <a:gd name="T41" fmla="*/ 93 h 118"/>
                <a:gd name="T42" fmla="*/ 49 w 124"/>
                <a:gd name="T43" fmla="*/ 109 h 118"/>
                <a:gd name="T44" fmla="*/ 58 w 124"/>
                <a:gd name="T45" fmla="*/ 113 h 118"/>
                <a:gd name="T46" fmla="*/ 58 w 124"/>
                <a:gd name="T47" fmla="*/ 118 h 118"/>
                <a:gd name="T48" fmla="*/ 0 w 124"/>
                <a:gd name="T49" fmla="*/ 118 h 118"/>
                <a:gd name="T50" fmla="*/ 0 w 124"/>
                <a:gd name="T51" fmla="*/ 113 h 118"/>
                <a:gd name="T52" fmla="*/ 11 w 124"/>
                <a:gd name="T53" fmla="*/ 109 h 118"/>
                <a:gd name="T54" fmla="*/ 13 w 124"/>
                <a:gd name="T55" fmla="*/ 93 h 118"/>
                <a:gd name="T56" fmla="*/ 13 w 124"/>
                <a:gd name="T57" fmla="*/ 28 h 118"/>
                <a:gd name="T58" fmla="*/ 10 w 124"/>
                <a:gd name="T59" fmla="*/ 12 h 118"/>
                <a:gd name="T60" fmla="*/ 0 w 124"/>
                <a:gd name="T61" fmla="*/ 8 h 118"/>
                <a:gd name="T62" fmla="*/ 0 w 124"/>
                <a:gd name="T63" fmla="*/ 3 h 118"/>
                <a:gd name="T64" fmla="*/ 47 w 124"/>
                <a:gd name="T65" fmla="*/ 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4" h="118">
                  <a:moveTo>
                    <a:pt x="47" y="3"/>
                  </a:moveTo>
                  <a:lnTo>
                    <a:pt x="47" y="18"/>
                  </a:lnTo>
                  <a:cubicBezTo>
                    <a:pt x="53" y="11"/>
                    <a:pt x="59" y="7"/>
                    <a:pt x="64" y="4"/>
                  </a:cubicBezTo>
                  <a:cubicBezTo>
                    <a:pt x="69" y="1"/>
                    <a:pt x="75" y="0"/>
                    <a:pt x="81" y="0"/>
                  </a:cubicBezTo>
                  <a:cubicBezTo>
                    <a:pt x="89" y="0"/>
                    <a:pt x="95" y="2"/>
                    <a:pt x="100" y="6"/>
                  </a:cubicBezTo>
                  <a:cubicBezTo>
                    <a:pt x="105" y="10"/>
                    <a:pt x="108" y="15"/>
                    <a:pt x="110" y="21"/>
                  </a:cubicBezTo>
                  <a:cubicBezTo>
                    <a:pt x="111" y="26"/>
                    <a:pt x="112" y="35"/>
                    <a:pt x="112" y="48"/>
                  </a:cubicBezTo>
                  <a:lnTo>
                    <a:pt x="112" y="93"/>
                  </a:lnTo>
                  <a:cubicBezTo>
                    <a:pt x="112" y="101"/>
                    <a:pt x="112" y="107"/>
                    <a:pt x="114" y="109"/>
                  </a:cubicBezTo>
                  <a:cubicBezTo>
                    <a:pt x="116" y="111"/>
                    <a:pt x="119" y="113"/>
                    <a:pt x="124" y="113"/>
                  </a:cubicBezTo>
                  <a:lnTo>
                    <a:pt x="124" y="118"/>
                  </a:lnTo>
                  <a:lnTo>
                    <a:pt x="66" y="118"/>
                  </a:lnTo>
                  <a:lnTo>
                    <a:pt x="66" y="113"/>
                  </a:lnTo>
                  <a:cubicBezTo>
                    <a:pt x="70" y="113"/>
                    <a:pt x="73" y="111"/>
                    <a:pt x="75" y="108"/>
                  </a:cubicBezTo>
                  <a:cubicBezTo>
                    <a:pt x="77" y="106"/>
                    <a:pt x="77" y="101"/>
                    <a:pt x="77" y="93"/>
                  </a:cubicBezTo>
                  <a:lnTo>
                    <a:pt x="77" y="42"/>
                  </a:lnTo>
                  <a:cubicBezTo>
                    <a:pt x="77" y="32"/>
                    <a:pt x="77" y="26"/>
                    <a:pt x="76" y="24"/>
                  </a:cubicBezTo>
                  <a:cubicBezTo>
                    <a:pt x="75" y="21"/>
                    <a:pt x="74" y="20"/>
                    <a:pt x="72" y="18"/>
                  </a:cubicBezTo>
                  <a:cubicBezTo>
                    <a:pt x="71" y="17"/>
                    <a:pt x="69" y="16"/>
                    <a:pt x="67" y="16"/>
                  </a:cubicBezTo>
                  <a:cubicBezTo>
                    <a:pt x="60" y="16"/>
                    <a:pt x="53" y="21"/>
                    <a:pt x="47" y="31"/>
                  </a:cubicBezTo>
                  <a:lnTo>
                    <a:pt x="47" y="93"/>
                  </a:lnTo>
                  <a:cubicBezTo>
                    <a:pt x="47" y="101"/>
                    <a:pt x="48" y="107"/>
                    <a:pt x="49" y="109"/>
                  </a:cubicBezTo>
                  <a:cubicBezTo>
                    <a:pt x="51" y="111"/>
                    <a:pt x="54" y="113"/>
                    <a:pt x="58" y="113"/>
                  </a:cubicBezTo>
                  <a:lnTo>
                    <a:pt x="58" y="118"/>
                  </a:lnTo>
                  <a:lnTo>
                    <a:pt x="0" y="118"/>
                  </a:lnTo>
                  <a:lnTo>
                    <a:pt x="0" y="113"/>
                  </a:lnTo>
                  <a:cubicBezTo>
                    <a:pt x="5" y="113"/>
                    <a:pt x="8" y="111"/>
                    <a:pt x="11" y="109"/>
                  </a:cubicBezTo>
                  <a:cubicBezTo>
                    <a:pt x="12" y="107"/>
                    <a:pt x="13" y="102"/>
                    <a:pt x="13" y="93"/>
                  </a:cubicBezTo>
                  <a:lnTo>
                    <a:pt x="13" y="28"/>
                  </a:lnTo>
                  <a:cubicBezTo>
                    <a:pt x="13" y="19"/>
                    <a:pt x="12" y="14"/>
                    <a:pt x="10" y="12"/>
                  </a:cubicBezTo>
                  <a:cubicBezTo>
                    <a:pt x="9" y="10"/>
                    <a:pt x="5" y="8"/>
                    <a:pt x="0" y="8"/>
                  </a:cubicBezTo>
                  <a:lnTo>
                    <a:pt x="0" y="3"/>
                  </a:lnTo>
                  <a:lnTo>
                    <a:pt x="47" y="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09" name="Freeform 25"/>
            <p:cNvSpPr>
              <a:spLocks/>
            </p:cNvSpPr>
            <p:nvPr userDrawn="1"/>
          </p:nvSpPr>
          <p:spPr bwMode="auto">
            <a:xfrm>
              <a:off x="5446713" y="1646238"/>
              <a:ext cx="60325" cy="125413"/>
            </a:xfrm>
            <a:custGeom>
              <a:avLst/>
              <a:gdLst>
                <a:gd name="T0" fmla="*/ 49 w 76"/>
                <a:gd name="T1" fmla="*/ 0 h 158"/>
                <a:gd name="T2" fmla="*/ 49 w 76"/>
                <a:gd name="T3" fmla="*/ 42 h 158"/>
                <a:gd name="T4" fmla="*/ 76 w 76"/>
                <a:gd name="T5" fmla="*/ 42 h 158"/>
                <a:gd name="T6" fmla="*/ 76 w 76"/>
                <a:gd name="T7" fmla="*/ 54 h 158"/>
                <a:gd name="T8" fmla="*/ 49 w 76"/>
                <a:gd name="T9" fmla="*/ 54 h 158"/>
                <a:gd name="T10" fmla="*/ 49 w 76"/>
                <a:gd name="T11" fmla="*/ 125 h 158"/>
                <a:gd name="T12" fmla="*/ 50 w 76"/>
                <a:gd name="T13" fmla="*/ 138 h 158"/>
                <a:gd name="T14" fmla="*/ 53 w 76"/>
                <a:gd name="T15" fmla="*/ 142 h 158"/>
                <a:gd name="T16" fmla="*/ 57 w 76"/>
                <a:gd name="T17" fmla="*/ 144 h 158"/>
                <a:gd name="T18" fmla="*/ 72 w 76"/>
                <a:gd name="T19" fmla="*/ 132 h 158"/>
                <a:gd name="T20" fmla="*/ 76 w 76"/>
                <a:gd name="T21" fmla="*/ 135 h 158"/>
                <a:gd name="T22" fmla="*/ 44 w 76"/>
                <a:gd name="T23" fmla="*/ 158 h 158"/>
                <a:gd name="T24" fmla="*/ 25 w 76"/>
                <a:gd name="T25" fmla="*/ 152 h 158"/>
                <a:gd name="T26" fmla="*/ 16 w 76"/>
                <a:gd name="T27" fmla="*/ 139 h 158"/>
                <a:gd name="T28" fmla="*/ 14 w 76"/>
                <a:gd name="T29" fmla="*/ 116 h 158"/>
                <a:gd name="T30" fmla="*/ 14 w 76"/>
                <a:gd name="T31" fmla="*/ 54 h 158"/>
                <a:gd name="T32" fmla="*/ 0 w 76"/>
                <a:gd name="T33" fmla="*/ 54 h 158"/>
                <a:gd name="T34" fmla="*/ 0 w 76"/>
                <a:gd name="T35" fmla="*/ 50 h 158"/>
                <a:gd name="T36" fmla="*/ 26 w 76"/>
                <a:gd name="T37" fmla="*/ 27 h 158"/>
                <a:gd name="T38" fmla="*/ 45 w 76"/>
                <a:gd name="T39" fmla="*/ 0 h 158"/>
                <a:gd name="T40" fmla="*/ 49 w 76"/>
                <a:gd name="T41" fmla="*/ 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6" h="158">
                  <a:moveTo>
                    <a:pt x="49" y="0"/>
                  </a:moveTo>
                  <a:lnTo>
                    <a:pt x="49" y="42"/>
                  </a:lnTo>
                  <a:lnTo>
                    <a:pt x="76" y="42"/>
                  </a:lnTo>
                  <a:lnTo>
                    <a:pt x="76" y="54"/>
                  </a:lnTo>
                  <a:lnTo>
                    <a:pt x="49" y="54"/>
                  </a:lnTo>
                  <a:lnTo>
                    <a:pt x="49" y="125"/>
                  </a:lnTo>
                  <a:cubicBezTo>
                    <a:pt x="49" y="132"/>
                    <a:pt x="49" y="136"/>
                    <a:pt x="50" y="138"/>
                  </a:cubicBezTo>
                  <a:cubicBezTo>
                    <a:pt x="50" y="140"/>
                    <a:pt x="51" y="141"/>
                    <a:pt x="53" y="142"/>
                  </a:cubicBezTo>
                  <a:cubicBezTo>
                    <a:pt x="55" y="144"/>
                    <a:pt x="56" y="144"/>
                    <a:pt x="57" y="144"/>
                  </a:cubicBezTo>
                  <a:cubicBezTo>
                    <a:pt x="63" y="144"/>
                    <a:pt x="68" y="140"/>
                    <a:pt x="72" y="132"/>
                  </a:cubicBezTo>
                  <a:lnTo>
                    <a:pt x="76" y="135"/>
                  </a:lnTo>
                  <a:cubicBezTo>
                    <a:pt x="69" y="150"/>
                    <a:pt x="59" y="158"/>
                    <a:pt x="44" y="158"/>
                  </a:cubicBezTo>
                  <a:cubicBezTo>
                    <a:pt x="37" y="158"/>
                    <a:pt x="30" y="156"/>
                    <a:pt x="25" y="152"/>
                  </a:cubicBezTo>
                  <a:cubicBezTo>
                    <a:pt x="20" y="148"/>
                    <a:pt x="17" y="144"/>
                    <a:pt x="16" y="139"/>
                  </a:cubicBezTo>
                  <a:cubicBezTo>
                    <a:pt x="15" y="136"/>
                    <a:pt x="14" y="128"/>
                    <a:pt x="14" y="116"/>
                  </a:cubicBezTo>
                  <a:lnTo>
                    <a:pt x="14" y="54"/>
                  </a:lnTo>
                  <a:lnTo>
                    <a:pt x="0" y="54"/>
                  </a:lnTo>
                  <a:lnTo>
                    <a:pt x="0" y="50"/>
                  </a:lnTo>
                  <a:cubicBezTo>
                    <a:pt x="10" y="43"/>
                    <a:pt x="19" y="35"/>
                    <a:pt x="26" y="27"/>
                  </a:cubicBezTo>
                  <a:cubicBezTo>
                    <a:pt x="33" y="19"/>
                    <a:pt x="39" y="10"/>
                    <a:pt x="45" y="0"/>
                  </a:cubicBezTo>
                  <a:lnTo>
                    <a:pt x="49"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10" name="Freeform 26"/>
            <p:cNvSpPr>
              <a:spLocks/>
            </p:cNvSpPr>
            <p:nvPr userDrawn="1"/>
          </p:nvSpPr>
          <p:spPr bwMode="auto">
            <a:xfrm>
              <a:off x="4406900" y="1401763"/>
              <a:ext cx="3175" cy="3175"/>
            </a:xfrm>
            <a:custGeom>
              <a:avLst/>
              <a:gdLst>
                <a:gd name="T0" fmla="*/ 4 w 4"/>
                <a:gd name="T1" fmla="*/ 0 h 3"/>
                <a:gd name="T2" fmla="*/ 0 w 4"/>
                <a:gd name="T3" fmla="*/ 3 h 3"/>
              </a:gdLst>
              <a:ahLst/>
              <a:cxnLst>
                <a:cxn ang="0">
                  <a:pos x="T0" y="T1"/>
                </a:cxn>
                <a:cxn ang="0">
                  <a:pos x="T2" y="T3"/>
                </a:cxn>
              </a:cxnLst>
              <a:rect l="0" t="0" r="r" b="b"/>
              <a:pathLst>
                <a:path w="4" h="3">
                  <a:moveTo>
                    <a:pt x="4" y="0"/>
                  </a:moveTo>
                  <a:cubicBezTo>
                    <a:pt x="3" y="1"/>
                    <a:pt x="2" y="2"/>
                    <a:pt x="0" y="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11" name="Oval 27"/>
            <p:cNvSpPr>
              <a:spLocks noChangeArrowheads="1"/>
            </p:cNvSpPr>
            <p:nvPr userDrawn="1"/>
          </p:nvSpPr>
          <p:spPr bwMode="auto">
            <a:xfrm>
              <a:off x="4427538" y="1214438"/>
              <a:ext cx="9525" cy="9525"/>
            </a:xfrm>
            <a:prstGeom prst="ellipse">
              <a:avLst/>
            </a:pr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12" name="Freeform 28"/>
            <p:cNvSpPr>
              <a:spLocks noEditPoints="1"/>
            </p:cNvSpPr>
            <p:nvPr userDrawn="1"/>
          </p:nvSpPr>
          <p:spPr bwMode="auto">
            <a:xfrm>
              <a:off x="4481513" y="1022350"/>
              <a:ext cx="171450" cy="209550"/>
            </a:xfrm>
            <a:custGeom>
              <a:avLst/>
              <a:gdLst>
                <a:gd name="T0" fmla="*/ 0 w 217"/>
                <a:gd name="T1" fmla="*/ 0 h 264"/>
                <a:gd name="T2" fmla="*/ 0 w 217"/>
                <a:gd name="T3" fmla="*/ 175 h 264"/>
                <a:gd name="T4" fmla="*/ 108 w 217"/>
                <a:gd name="T5" fmla="*/ 264 h 264"/>
                <a:gd name="T6" fmla="*/ 217 w 217"/>
                <a:gd name="T7" fmla="*/ 175 h 264"/>
                <a:gd name="T8" fmla="*/ 53 w 217"/>
                <a:gd name="T9" fmla="*/ 51 h 264"/>
                <a:gd name="T10" fmla="*/ 72 w 217"/>
                <a:gd name="T11" fmla="*/ 51 h 264"/>
                <a:gd name="T12" fmla="*/ 60 w 217"/>
                <a:gd name="T13" fmla="*/ 60 h 264"/>
                <a:gd name="T14" fmla="*/ 67 w 217"/>
                <a:gd name="T15" fmla="*/ 61 h 264"/>
                <a:gd name="T16" fmla="*/ 72 w 217"/>
                <a:gd name="T17" fmla="*/ 66 h 264"/>
                <a:gd name="T18" fmla="*/ 65 w 217"/>
                <a:gd name="T19" fmla="*/ 68 h 264"/>
                <a:gd name="T20" fmla="*/ 59 w 217"/>
                <a:gd name="T21" fmla="*/ 66 h 264"/>
                <a:gd name="T22" fmla="*/ 29 w 217"/>
                <a:gd name="T23" fmla="*/ 122 h 264"/>
                <a:gd name="T24" fmla="*/ 10 w 217"/>
                <a:gd name="T25" fmla="*/ 60 h 264"/>
                <a:gd name="T26" fmla="*/ 18 w 217"/>
                <a:gd name="T27" fmla="*/ 61 h 264"/>
                <a:gd name="T28" fmla="*/ 22 w 217"/>
                <a:gd name="T29" fmla="*/ 66 h 264"/>
                <a:gd name="T30" fmla="*/ 16 w 217"/>
                <a:gd name="T31" fmla="*/ 68 h 264"/>
                <a:gd name="T32" fmla="*/ 9 w 217"/>
                <a:gd name="T33" fmla="*/ 66 h 264"/>
                <a:gd name="T34" fmla="*/ 36 w 217"/>
                <a:gd name="T35" fmla="*/ 104 h 264"/>
                <a:gd name="T36" fmla="*/ 43 w 217"/>
                <a:gd name="T37" fmla="*/ 104 h 264"/>
                <a:gd name="T38" fmla="*/ 48 w 217"/>
                <a:gd name="T39" fmla="*/ 109 h 264"/>
                <a:gd name="T40" fmla="*/ 41 w 217"/>
                <a:gd name="T41" fmla="*/ 112 h 264"/>
                <a:gd name="T42" fmla="*/ 35 w 217"/>
                <a:gd name="T43" fmla="*/ 109 h 264"/>
                <a:gd name="T44" fmla="*/ 51 w 217"/>
                <a:gd name="T45" fmla="*/ 69 h 264"/>
                <a:gd name="T46" fmla="*/ 42 w 217"/>
                <a:gd name="T47" fmla="*/ 70 h 264"/>
                <a:gd name="T48" fmla="*/ 34 w 217"/>
                <a:gd name="T49" fmla="*/ 65 h 264"/>
                <a:gd name="T50" fmla="*/ 35 w 217"/>
                <a:gd name="T51" fmla="*/ 56 h 264"/>
                <a:gd name="T52" fmla="*/ 51 w 217"/>
                <a:gd name="T53" fmla="*/ 72 h 264"/>
                <a:gd name="T54" fmla="*/ 37 w 217"/>
                <a:gd name="T55" fmla="*/ 20 h 264"/>
                <a:gd name="T56" fmla="*/ 41 w 217"/>
                <a:gd name="T57" fmla="*/ 14 h 264"/>
                <a:gd name="T58" fmla="*/ 45 w 217"/>
                <a:gd name="T59" fmla="*/ 20 h 264"/>
                <a:gd name="T60" fmla="*/ 45 w 217"/>
                <a:gd name="T61" fmla="*/ 27 h 264"/>
                <a:gd name="T62" fmla="*/ 38 w 217"/>
                <a:gd name="T63" fmla="*/ 23 h 264"/>
                <a:gd name="T64" fmla="*/ 6 w 217"/>
                <a:gd name="T65" fmla="*/ 51 h 264"/>
                <a:gd name="T66" fmla="*/ 29 w 217"/>
                <a:gd name="T67" fmla="*/ 51 h 264"/>
                <a:gd name="T68" fmla="*/ 6 w 217"/>
                <a:gd name="T69" fmla="*/ 177 h 264"/>
                <a:gd name="T70" fmla="*/ 72 w 217"/>
                <a:gd name="T71" fmla="*/ 237 h 264"/>
                <a:gd name="T72" fmla="*/ 72 w 217"/>
                <a:gd name="T73" fmla="*/ 122 h 264"/>
                <a:gd name="T74" fmla="*/ 139 w 217"/>
                <a:gd name="T75" fmla="*/ 240 h 264"/>
                <a:gd name="T76" fmla="*/ 108 w 217"/>
                <a:gd name="T77" fmla="*/ 257 h 264"/>
                <a:gd name="T78" fmla="*/ 78 w 217"/>
                <a:gd name="T79" fmla="*/ 128 h 264"/>
                <a:gd name="T80" fmla="*/ 139 w 217"/>
                <a:gd name="T81" fmla="*/ 122 h 264"/>
                <a:gd name="T82" fmla="*/ 139 w 217"/>
                <a:gd name="T83" fmla="*/ 6 h 264"/>
                <a:gd name="T84" fmla="*/ 197 w 217"/>
                <a:gd name="T85" fmla="*/ 206 h 264"/>
                <a:gd name="T86" fmla="*/ 211 w 217"/>
                <a:gd name="T87" fmla="*/ 128 h 264"/>
                <a:gd name="T88" fmla="*/ 145 w 217"/>
                <a:gd name="T89" fmla="*/ 122 h 264"/>
                <a:gd name="T90" fmla="*/ 211 w 217"/>
                <a:gd name="T91" fmla="*/ 122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17" h="264">
                  <a:moveTo>
                    <a:pt x="217" y="0"/>
                  </a:moveTo>
                  <a:lnTo>
                    <a:pt x="217" y="0"/>
                  </a:lnTo>
                  <a:lnTo>
                    <a:pt x="0" y="0"/>
                  </a:lnTo>
                  <a:lnTo>
                    <a:pt x="0" y="0"/>
                  </a:lnTo>
                  <a:lnTo>
                    <a:pt x="0" y="0"/>
                  </a:lnTo>
                  <a:lnTo>
                    <a:pt x="0" y="175"/>
                  </a:lnTo>
                  <a:cubicBezTo>
                    <a:pt x="0" y="192"/>
                    <a:pt x="7" y="207"/>
                    <a:pt x="17" y="211"/>
                  </a:cubicBezTo>
                  <a:lnTo>
                    <a:pt x="101" y="261"/>
                  </a:lnTo>
                  <a:cubicBezTo>
                    <a:pt x="102" y="263"/>
                    <a:pt x="105" y="264"/>
                    <a:pt x="108" y="264"/>
                  </a:cubicBezTo>
                  <a:cubicBezTo>
                    <a:pt x="111" y="264"/>
                    <a:pt x="113" y="263"/>
                    <a:pt x="115" y="262"/>
                  </a:cubicBezTo>
                  <a:lnTo>
                    <a:pt x="199" y="211"/>
                  </a:lnTo>
                  <a:cubicBezTo>
                    <a:pt x="209" y="207"/>
                    <a:pt x="217" y="192"/>
                    <a:pt x="217" y="175"/>
                  </a:cubicBezTo>
                  <a:lnTo>
                    <a:pt x="217" y="0"/>
                  </a:lnTo>
                  <a:close/>
                  <a:moveTo>
                    <a:pt x="72" y="51"/>
                  </a:moveTo>
                  <a:lnTo>
                    <a:pt x="53" y="51"/>
                  </a:lnTo>
                  <a:lnTo>
                    <a:pt x="53" y="6"/>
                  </a:lnTo>
                  <a:lnTo>
                    <a:pt x="72" y="6"/>
                  </a:lnTo>
                  <a:lnTo>
                    <a:pt x="72" y="51"/>
                  </a:lnTo>
                  <a:close/>
                  <a:moveTo>
                    <a:pt x="59" y="66"/>
                  </a:moveTo>
                  <a:lnTo>
                    <a:pt x="61" y="64"/>
                  </a:lnTo>
                  <a:lnTo>
                    <a:pt x="60" y="60"/>
                  </a:lnTo>
                  <a:lnTo>
                    <a:pt x="63" y="61"/>
                  </a:lnTo>
                  <a:lnTo>
                    <a:pt x="65" y="57"/>
                  </a:lnTo>
                  <a:lnTo>
                    <a:pt x="67" y="61"/>
                  </a:lnTo>
                  <a:lnTo>
                    <a:pt x="71" y="60"/>
                  </a:lnTo>
                  <a:lnTo>
                    <a:pt x="69" y="64"/>
                  </a:lnTo>
                  <a:lnTo>
                    <a:pt x="72" y="66"/>
                  </a:lnTo>
                  <a:lnTo>
                    <a:pt x="68" y="67"/>
                  </a:lnTo>
                  <a:lnTo>
                    <a:pt x="68" y="71"/>
                  </a:lnTo>
                  <a:lnTo>
                    <a:pt x="65" y="68"/>
                  </a:lnTo>
                  <a:lnTo>
                    <a:pt x="62" y="71"/>
                  </a:lnTo>
                  <a:lnTo>
                    <a:pt x="62" y="67"/>
                  </a:lnTo>
                  <a:lnTo>
                    <a:pt x="59" y="66"/>
                  </a:lnTo>
                  <a:close/>
                  <a:moveTo>
                    <a:pt x="6" y="79"/>
                  </a:moveTo>
                  <a:lnTo>
                    <a:pt x="29" y="79"/>
                  </a:lnTo>
                  <a:lnTo>
                    <a:pt x="29" y="122"/>
                  </a:lnTo>
                  <a:lnTo>
                    <a:pt x="6" y="122"/>
                  </a:lnTo>
                  <a:lnTo>
                    <a:pt x="6" y="79"/>
                  </a:lnTo>
                  <a:close/>
                  <a:moveTo>
                    <a:pt x="10" y="60"/>
                  </a:moveTo>
                  <a:lnTo>
                    <a:pt x="14" y="61"/>
                  </a:lnTo>
                  <a:lnTo>
                    <a:pt x="16" y="57"/>
                  </a:lnTo>
                  <a:lnTo>
                    <a:pt x="18" y="61"/>
                  </a:lnTo>
                  <a:lnTo>
                    <a:pt x="21" y="60"/>
                  </a:lnTo>
                  <a:lnTo>
                    <a:pt x="20" y="64"/>
                  </a:lnTo>
                  <a:lnTo>
                    <a:pt x="22" y="66"/>
                  </a:lnTo>
                  <a:lnTo>
                    <a:pt x="19" y="67"/>
                  </a:lnTo>
                  <a:lnTo>
                    <a:pt x="19" y="71"/>
                  </a:lnTo>
                  <a:lnTo>
                    <a:pt x="16" y="68"/>
                  </a:lnTo>
                  <a:lnTo>
                    <a:pt x="12" y="71"/>
                  </a:lnTo>
                  <a:lnTo>
                    <a:pt x="12" y="67"/>
                  </a:lnTo>
                  <a:lnTo>
                    <a:pt x="9" y="66"/>
                  </a:lnTo>
                  <a:lnTo>
                    <a:pt x="12" y="64"/>
                  </a:lnTo>
                  <a:lnTo>
                    <a:pt x="10" y="60"/>
                  </a:lnTo>
                  <a:close/>
                  <a:moveTo>
                    <a:pt x="36" y="104"/>
                  </a:moveTo>
                  <a:lnTo>
                    <a:pt x="39" y="104"/>
                  </a:lnTo>
                  <a:lnTo>
                    <a:pt x="41" y="100"/>
                  </a:lnTo>
                  <a:lnTo>
                    <a:pt x="43" y="104"/>
                  </a:lnTo>
                  <a:lnTo>
                    <a:pt x="47" y="104"/>
                  </a:lnTo>
                  <a:lnTo>
                    <a:pt x="45" y="107"/>
                  </a:lnTo>
                  <a:lnTo>
                    <a:pt x="48" y="109"/>
                  </a:lnTo>
                  <a:lnTo>
                    <a:pt x="45" y="110"/>
                  </a:lnTo>
                  <a:lnTo>
                    <a:pt x="45" y="114"/>
                  </a:lnTo>
                  <a:lnTo>
                    <a:pt x="41" y="112"/>
                  </a:lnTo>
                  <a:lnTo>
                    <a:pt x="38" y="114"/>
                  </a:lnTo>
                  <a:lnTo>
                    <a:pt x="38" y="110"/>
                  </a:lnTo>
                  <a:lnTo>
                    <a:pt x="35" y="109"/>
                  </a:lnTo>
                  <a:lnTo>
                    <a:pt x="37" y="107"/>
                  </a:lnTo>
                  <a:lnTo>
                    <a:pt x="36" y="104"/>
                  </a:lnTo>
                  <a:close/>
                  <a:moveTo>
                    <a:pt x="51" y="69"/>
                  </a:moveTo>
                  <a:cubicBezTo>
                    <a:pt x="51" y="68"/>
                    <a:pt x="49" y="68"/>
                    <a:pt x="49" y="68"/>
                  </a:cubicBezTo>
                  <a:cubicBezTo>
                    <a:pt x="46" y="68"/>
                    <a:pt x="46" y="71"/>
                    <a:pt x="44" y="71"/>
                  </a:cubicBezTo>
                  <a:cubicBezTo>
                    <a:pt x="43" y="72"/>
                    <a:pt x="42" y="72"/>
                    <a:pt x="42" y="70"/>
                  </a:cubicBezTo>
                  <a:cubicBezTo>
                    <a:pt x="42" y="69"/>
                    <a:pt x="44" y="68"/>
                    <a:pt x="45" y="67"/>
                  </a:cubicBezTo>
                  <a:cubicBezTo>
                    <a:pt x="31" y="67"/>
                    <a:pt x="31" y="74"/>
                    <a:pt x="29" y="74"/>
                  </a:cubicBezTo>
                  <a:cubicBezTo>
                    <a:pt x="25" y="74"/>
                    <a:pt x="32" y="67"/>
                    <a:pt x="34" y="65"/>
                  </a:cubicBezTo>
                  <a:cubicBezTo>
                    <a:pt x="31" y="64"/>
                    <a:pt x="29" y="61"/>
                    <a:pt x="26" y="59"/>
                  </a:cubicBezTo>
                  <a:cubicBezTo>
                    <a:pt x="28" y="57"/>
                    <a:pt x="29" y="58"/>
                    <a:pt x="30" y="59"/>
                  </a:cubicBezTo>
                  <a:cubicBezTo>
                    <a:pt x="30" y="58"/>
                    <a:pt x="32" y="56"/>
                    <a:pt x="35" y="56"/>
                  </a:cubicBezTo>
                  <a:cubicBezTo>
                    <a:pt x="41" y="56"/>
                    <a:pt x="39" y="62"/>
                    <a:pt x="40" y="62"/>
                  </a:cubicBezTo>
                  <a:cubicBezTo>
                    <a:pt x="41" y="62"/>
                    <a:pt x="40" y="56"/>
                    <a:pt x="44" y="56"/>
                  </a:cubicBezTo>
                  <a:cubicBezTo>
                    <a:pt x="51" y="56"/>
                    <a:pt x="58" y="72"/>
                    <a:pt x="51" y="72"/>
                  </a:cubicBezTo>
                  <a:cubicBezTo>
                    <a:pt x="48" y="72"/>
                    <a:pt x="51" y="70"/>
                    <a:pt x="51" y="69"/>
                  </a:cubicBezTo>
                  <a:moveTo>
                    <a:pt x="35" y="23"/>
                  </a:moveTo>
                  <a:lnTo>
                    <a:pt x="37" y="20"/>
                  </a:lnTo>
                  <a:lnTo>
                    <a:pt x="36" y="17"/>
                  </a:lnTo>
                  <a:lnTo>
                    <a:pt x="39" y="17"/>
                  </a:lnTo>
                  <a:lnTo>
                    <a:pt x="41" y="14"/>
                  </a:lnTo>
                  <a:lnTo>
                    <a:pt x="43" y="17"/>
                  </a:lnTo>
                  <a:lnTo>
                    <a:pt x="47" y="17"/>
                  </a:lnTo>
                  <a:lnTo>
                    <a:pt x="45" y="20"/>
                  </a:lnTo>
                  <a:lnTo>
                    <a:pt x="48" y="23"/>
                  </a:lnTo>
                  <a:lnTo>
                    <a:pt x="45" y="23"/>
                  </a:lnTo>
                  <a:lnTo>
                    <a:pt x="45" y="27"/>
                  </a:lnTo>
                  <a:lnTo>
                    <a:pt x="41" y="25"/>
                  </a:lnTo>
                  <a:lnTo>
                    <a:pt x="38" y="27"/>
                  </a:lnTo>
                  <a:lnTo>
                    <a:pt x="38" y="23"/>
                  </a:lnTo>
                  <a:lnTo>
                    <a:pt x="35" y="23"/>
                  </a:lnTo>
                  <a:close/>
                  <a:moveTo>
                    <a:pt x="29" y="51"/>
                  </a:moveTo>
                  <a:lnTo>
                    <a:pt x="6" y="51"/>
                  </a:lnTo>
                  <a:lnTo>
                    <a:pt x="6" y="6"/>
                  </a:lnTo>
                  <a:lnTo>
                    <a:pt x="29" y="6"/>
                  </a:lnTo>
                  <a:lnTo>
                    <a:pt x="29" y="51"/>
                  </a:lnTo>
                  <a:close/>
                  <a:moveTo>
                    <a:pt x="72" y="237"/>
                  </a:moveTo>
                  <a:lnTo>
                    <a:pt x="20" y="206"/>
                  </a:lnTo>
                  <a:cubicBezTo>
                    <a:pt x="12" y="200"/>
                    <a:pt x="7" y="190"/>
                    <a:pt x="6" y="177"/>
                  </a:cubicBezTo>
                  <a:lnTo>
                    <a:pt x="6" y="128"/>
                  </a:lnTo>
                  <a:lnTo>
                    <a:pt x="72" y="128"/>
                  </a:lnTo>
                  <a:lnTo>
                    <a:pt x="72" y="237"/>
                  </a:lnTo>
                  <a:close/>
                  <a:moveTo>
                    <a:pt x="53" y="79"/>
                  </a:moveTo>
                  <a:lnTo>
                    <a:pt x="72" y="79"/>
                  </a:lnTo>
                  <a:lnTo>
                    <a:pt x="72" y="122"/>
                  </a:lnTo>
                  <a:lnTo>
                    <a:pt x="53" y="122"/>
                  </a:lnTo>
                  <a:lnTo>
                    <a:pt x="53" y="79"/>
                  </a:lnTo>
                  <a:close/>
                  <a:moveTo>
                    <a:pt x="139" y="240"/>
                  </a:moveTo>
                  <a:lnTo>
                    <a:pt x="115" y="255"/>
                  </a:lnTo>
                  <a:lnTo>
                    <a:pt x="114" y="255"/>
                  </a:lnTo>
                  <a:cubicBezTo>
                    <a:pt x="113" y="256"/>
                    <a:pt x="111" y="257"/>
                    <a:pt x="108" y="257"/>
                  </a:cubicBezTo>
                  <a:cubicBezTo>
                    <a:pt x="106" y="257"/>
                    <a:pt x="104" y="256"/>
                    <a:pt x="102" y="255"/>
                  </a:cubicBezTo>
                  <a:lnTo>
                    <a:pt x="78" y="240"/>
                  </a:lnTo>
                  <a:lnTo>
                    <a:pt x="78" y="128"/>
                  </a:lnTo>
                  <a:lnTo>
                    <a:pt x="139" y="128"/>
                  </a:lnTo>
                  <a:lnTo>
                    <a:pt x="139" y="240"/>
                  </a:lnTo>
                  <a:close/>
                  <a:moveTo>
                    <a:pt x="139" y="122"/>
                  </a:moveTo>
                  <a:lnTo>
                    <a:pt x="78" y="122"/>
                  </a:lnTo>
                  <a:lnTo>
                    <a:pt x="78" y="6"/>
                  </a:lnTo>
                  <a:lnTo>
                    <a:pt x="139" y="6"/>
                  </a:lnTo>
                  <a:lnTo>
                    <a:pt x="139" y="122"/>
                  </a:lnTo>
                  <a:close/>
                  <a:moveTo>
                    <a:pt x="211" y="177"/>
                  </a:moveTo>
                  <a:cubicBezTo>
                    <a:pt x="209" y="190"/>
                    <a:pt x="205" y="200"/>
                    <a:pt x="197" y="206"/>
                  </a:cubicBezTo>
                  <a:lnTo>
                    <a:pt x="145" y="237"/>
                  </a:lnTo>
                  <a:lnTo>
                    <a:pt x="145" y="128"/>
                  </a:lnTo>
                  <a:lnTo>
                    <a:pt x="211" y="128"/>
                  </a:lnTo>
                  <a:lnTo>
                    <a:pt x="211" y="177"/>
                  </a:lnTo>
                  <a:close/>
                  <a:moveTo>
                    <a:pt x="211" y="122"/>
                  </a:moveTo>
                  <a:lnTo>
                    <a:pt x="145" y="122"/>
                  </a:lnTo>
                  <a:lnTo>
                    <a:pt x="145" y="6"/>
                  </a:lnTo>
                  <a:lnTo>
                    <a:pt x="211" y="6"/>
                  </a:lnTo>
                  <a:lnTo>
                    <a:pt x="211" y="122"/>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13" name="Freeform 29"/>
            <p:cNvSpPr>
              <a:spLocks/>
            </p:cNvSpPr>
            <p:nvPr userDrawn="1"/>
          </p:nvSpPr>
          <p:spPr bwMode="auto">
            <a:xfrm>
              <a:off x="4487863" y="1127125"/>
              <a:ext cx="52388" cy="60325"/>
            </a:xfrm>
            <a:custGeom>
              <a:avLst/>
              <a:gdLst>
                <a:gd name="T0" fmla="*/ 60 w 65"/>
                <a:gd name="T1" fmla="*/ 35 h 75"/>
                <a:gd name="T2" fmla="*/ 54 w 65"/>
                <a:gd name="T3" fmla="*/ 37 h 75"/>
                <a:gd name="T4" fmla="*/ 60 w 65"/>
                <a:gd name="T5" fmla="*/ 28 h 75"/>
                <a:gd name="T6" fmla="*/ 53 w 65"/>
                <a:gd name="T7" fmla="*/ 30 h 75"/>
                <a:gd name="T8" fmla="*/ 50 w 65"/>
                <a:gd name="T9" fmla="*/ 21 h 75"/>
                <a:gd name="T10" fmla="*/ 50 w 65"/>
                <a:gd name="T11" fmla="*/ 13 h 75"/>
                <a:gd name="T12" fmla="*/ 57 w 65"/>
                <a:gd name="T13" fmla="*/ 0 h 75"/>
                <a:gd name="T14" fmla="*/ 45 w 65"/>
                <a:gd name="T15" fmla="*/ 14 h 75"/>
                <a:gd name="T16" fmla="*/ 41 w 65"/>
                <a:gd name="T17" fmla="*/ 30 h 75"/>
                <a:gd name="T18" fmla="*/ 32 w 65"/>
                <a:gd name="T19" fmla="*/ 17 h 75"/>
                <a:gd name="T20" fmla="*/ 21 w 65"/>
                <a:gd name="T21" fmla="*/ 20 h 75"/>
                <a:gd name="T22" fmla="*/ 25 w 65"/>
                <a:gd name="T23" fmla="*/ 26 h 75"/>
                <a:gd name="T24" fmla="*/ 24 w 65"/>
                <a:gd name="T25" fmla="*/ 33 h 75"/>
                <a:gd name="T26" fmla="*/ 18 w 65"/>
                <a:gd name="T27" fmla="*/ 24 h 75"/>
                <a:gd name="T28" fmla="*/ 18 w 65"/>
                <a:gd name="T29" fmla="*/ 17 h 75"/>
                <a:gd name="T30" fmla="*/ 2 w 65"/>
                <a:gd name="T31" fmla="*/ 0 h 75"/>
                <a:gd name="T32" fmla="*/ 8 w 65"/>
                <a:gd name="T33" fmla="*/ 13 h 75"/>
                <a:gd name="T34" fmla="*/ 1 w 65"/>
                <a:gd name="T35" fmla="*/ 11 h 75"/>
                <a:gd name="T36" fmla="*/ 5 w 65"/>
                <a:gd name="T37" fmla="*/ 17 h 75"/>
                <a:gd name="T38" fmla="*/ 1 w 65"/>
                <a:gd name="T39" fmla="*/ 19 h 75"/>
                <a:gd name="T40" fmla="*/ 4 w 65"/>
                <a:gd name="T41" fmla="*/ 24 h 75"/>
                <a:gd name="T42" fmla="*/ 0 w 65"/>
                <a:gd name="T43" fmla="*/ 24 h 75"/>
                <a:gd name="T44" fmla="*/ 2 w 65"/>
                <a:gd name="T45" fmla="*/ 27 h 75"/>
                <a:gd name="T46" fmla="*/ 1 w 65"/>
                <a:gd name="T47" fmla="*/ 33 h 75"/>
                <a:gd name="T48" fmla="*/ 16 w 65"/>
                <a:gd name="T49" fmla="*/ 53 h 75"/>
                <a:gd name="T50" fmla="*/ 20 w 65"/>
                <a:gd name="T51" fmla="*/ 49 h 75"/>
                <a:gd name="T52" fmla="*/ 23 w 65"/>
                <a:gd name="T53" fmla="*/ 52 h 75"/>
                <a:gd name="T54" fmla="*/ 18 w 65"/>
                <a:gd name="T55" fmla="*/ 58 h 75"/>
                <a:gd name="T56" fmla="*/ 25 w 65"/>
                <a:gd name="T57" fmla="*/ 63 h 75"/>
                <a:gd name="T58" fmla="*/ 24 w 65"/>
                <a:gd name="T59" fmla="*/ 72 h 75"/>
                <a:gd name="T60" fmla="*/ 31 w 65"/>
                <a:gd name="T61" fmla="*/ 69 h 75"/>
                <a:gd name="T62" fmla="*/ 36 w 65"/>
                <a:gd name="T63" fmla="*/ 75 h 75"/>
                <a:gd name="T64" fmla="*/ 40 w 65"/>
                <a:gd name="T65" fmla="*/ 69 h 75"/>
                <a:gd name="T66" fmla="*/ 47 w 65"/>
                <a:gd name="T67" fmla="*/ 71 h 75"/>
                <a:gd name="T68" fmla="*/ 44 w 65"/>
                <a:gd name="T69" fmla="*/ 63 h 75"/>
                <a:gd name="T70" fmla="*/ 52 w 65"/>
                <a:gd name="T71" fmla="*/ 58 h 75"/>
                <a:gd name="T72" fmla="*/ 49 w 65"/>
                <a:gd name="T73" fmla="*/ 54 h 75"/>
                <a:gd name="T74" fmla="*/ 50 w 65"/>
                <a:gd name="T75" fmla="*/ 50 h 75"/>
                <a:gd name="T76" fmla="*/ 60 w 65"/>
                <a:gd name="T77" fmla="*/ 3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5" h="75">
                  <a:moveTo>
                    <a:pt x="60" y="35"/>
                  </a:moveTo>
                  <a:cubicBezTo>
                    <a:pt x="59" y="34"/>
                    <a:pt x="51" y="38"/>
                    <a:pt x="54" y="37"/>
                  </a:cubicBezTo>
                  <a:cubicBezTo>
                    <a:pt x="54" y="35"/>
                    <a:pt x="58" y="30"/>
                    <a:pt x="60" y="28"/>
                  </a:cubicBezTo>
                  <a:cubicBezTo>
                    <a:pt x="60" y="26"/>
                    <a:pt x="56" y="28"/>
                    <a:pt x="53" y="30"/>
                  </a:cubicBezTo>
                  <a:cubicBezTo>
                    <a:pt x="65" y="13"/>
                    <a:pt x="57" y="20"/>
                    <a:pt x="50" y="21"/>
                  </a:cubicBezTo>
                  <a:cubicBezTo>
                    <a:pt x="61" y="9"/>
                    <a:pt x="58" y="9"/>
                    <a:pt x="50" y="13"/>
                  </a:cubicBezTo>
                  <a:cubicBezTo>
                    <a:pt x="57" y="8"/>
                    <a:pt x="58" y="2"/>
                    <a:pt x="57" y="0"/>
                  </a:cubicBezTo>
                  <a:cubicBezTo>
                    <a:pt x="51" y="8"/>
                    <a:pt x="45" y="7"/>
                    <a:pt x="45" y="14"/>
                  </a:cubicBezTo>
                  <a:cubicBezTo>
                    <a:pt x="45" y="19"/>
                    <a:pt x="44" y="27"/>
                    <a:pt x="41" y="30"/>
                  </a:cubicBezTo>
                  <a:cubicBezTo>
                    <a:pt x="38" y="33"/>
                    <a:pt x="40" y="17"/>
                    <a:pt x="32" y="17"/>
                  </a:cubicBezTo>
                  <a:cubicBezTo>
                    <a:pt x="29" y="17"/>
                    <a:pt x="23" y="17"/>
                    <a:pt x="21" y="20"/>
                  </a:cubicBezTo>
                  <a:cubicBezTo>
                    <a:pt x="23" y="20"/>
                    <a:pt x="25" y="24"/>
                    <a:pt x="25" y="26"/>
                  </a:cubicBezTo>
                  <a:cubicBezTo>
                    <a:pt x="25" y="28"/>
                    <a:pt x="27" y="33"/>
                    <a:pt x="24" y="33"/>
                  </a:cubicBezTo>
                  <a:cubicBezTo>
                    <a:pt x="21" y="33"/>
                    <a:pt x="18" y="27"/>
                    <a:pt x="18" y="24"/>
                  </a:cubicBezTo>
                  <a:cubicBezTo>
                    <a:pt x="18" y="21"/>
                    <a:pt x="18" y="21"/>
                    <a:pt x="18" y="17"/>
                  </a:cubicBezTo>
                  <a:cubicBezTo>
                    <a:pt x="18" y="10"/>
                    <a:pt x="6" y="0"/>
                    <a:pt x="2" y="0"/>
                  </a:cubicBezTo>
                  <a:cubicBezTo>
                    <a:pt x="2" y="5"/>
                    <a:pt x="8" y="6"/>
                    <a:pt x="8" y="13"/>
                  </a:cubicBezTo>
                  <a:cubicBezTo>
                    <a:pt x="5" y="13"/>
                    <a:pt x="1" y="8"/>
                    <a:pt x="1" y="11"/>
                  </a:cubicBezTo>
                  <a:cubicBezTo>
                    <a:pt x="1" y="14"/>
                    <a:pt x="5" y="14"/>
                    <a:pt x="5" y="17"/>
                  </a:cubicBezTo>
                  <a:cubicBezTo>
                    <a:pt x="5" y="20"/>
                    <a:pt x="1" y="16"/>
                    <a:pt x="1" y="19"/>
                  </a:cubicBezTo>
                  <a:cubicBezTo>
                    <a:pt x="1" y="22"/>
                    <a:pt x="3" y="21"/>
                    <a:pt x="4" y="24"/>
                  </a:cubicBezTo>
                  <a:cubicBezTo>
                    <a:pt x="2" y="23"/>
                    <a:pt x="0" y="23"/>
                    <a:pt x="0" y="24"/>
                  </a:cubicBezTo>
                  <a:cubicBezTo>
                    <a:pt x="0" y="25"/>
                    <a:pt x="1" y="26"/>
                    <a:pt x="2" y="27"/>
                  </a:cubicBezTo>
                  <a:cubicBezTo>
                    <a:pt x="1" y="28"/>
                    <a:pt x="1" y="29"/>
                    <a:pt x="1" y="33"/>
                  </a:cubicBezTo>
                  <a:cubicBezTo>
                    <a:pt x="1" y="47"/>
                    <a:pt x="9" y="53"/>
                    <a:pt x="16" y="53"/>
                  </a:cubicBezTo>
                  <a:cubicBezTo>
                    <a:pt x="20" y="53"/>
                    <a:pt x="20" y="50"/>
                    <a:pt x="20" y="49"/>
                  </a:cubicBezTo>
                  <a:cubicBezTo>
                    <a:pt x="20" y="51"/>
                    <a:pt x="23" y="48"/>
                    <a:pt x="23" y="52"/>
                  </a:cubicBezTo>
                  <a:cubicBezTo>
                    <a:pt x="23" y="56"/>
                    <a:pt x="18" y="54"/>
                    <a:pt x="18" y="58"/>
                  </a:cubicBezTo>
                  <a:cubicBezTo>
                    <a:pt x="18" y="63"/>
                    <a:pt x="25" y="58"/>
                    <a:pt x="25" y="63"/>
                  </a:cubicBezTo>
                  <a:cubicBezTo>
                    <a:pt x="25" y="70"/>
                    <a:pt x="24" y="70"/>
                    <a:pt x="24" y="72"/>
                  </a:cubicBezTo>
                  <a:cubicBezTo>
                    <a:pt x="24" y="74"/>
                    <a:pt x="32" y="70"/>
                    <a:pt x="31" y="69"/>
                  </a:cubicBezTo>
                  <a:cubicBezTo>
                    <a:pt x="33" y="70"/>
                    <a:pt x="33" y="75"/>
                    <a:pt x="36" y="75"/>
                  </a:cubicBezTo>
                  <a:cubicBezTo>
                    <a:pt x="38" y="74"/>
                    <a:pt x="39" y="69"/>
                    <a:pt x="40" y="69"/>
                  </a:cubicBezTo>
                  <a:cubicBezTo>
                    <a:pt x="39" y="69"/>
                    <a:pt x="47" y="74"/>
                    <a:pt x="47" y="71"/>
                  </a:cubicBezTo>
                  <a:cubicBezTo>
                    <a:pt x="47" y="65"/>
                    <a:pt x="44" y="68"/>
                    <a:pt x="44" y="63"/>
                  </a:cubicBezTo>
                  <a:cubicBezTo>
                    <a:pt x="44" y="59"/>
                    <a:pt x="53" y="60"/>
                    <a:pt x="52" y="58"/>
                  </a:cubicBezTo>
                  <a:cubicBezTo>
                    <a:pt x="50" y="56"/>
                    <a:pt x="50" y="57"/>
                    <a:pt x="49" y="54"/>
                  </a:cubicBezTo>
                  <a:cubicBezTo>
                    <a:pt x="49" y="55"/>
                    <a:pt x="42" y="44"/>
                    <a:pt x="50" y="50"/>
                  </a:cubicBezTo>
                  <a:cubicBezTo>
                    <a:pt x="59" y="55"/>
                    <a:pt x="60" y="36"/>
                    <a:pt x="60" y="3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14" name="Oval 30"/>
            <p:cNvSpPr>
              <a:spLocks noChangeArrowheads="1"/>
            </p:cNvSpPr>
            <p:nvPr userDrawn="1"/>
          </p:nvSpPr>
          <p:spPr bwMode="auto">
            <a:xfrm>
              <a:off x="4713288" y="1181100"/>
              <a:ext cx="11113" cy="11113"/>
            </a:xfrm>
            <a:prstGeom prst="ellipse">
              <a:avLst/>
            </a:pr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15" name="Oval 31"/>
            <p:cNvSpPr>
              <a:spLocks noChangeArrowheads="1"/>
            </p:cNvSpPr>
            <p:nvPr userDrawn="1"/>
          </p:nvSpPr>
          <p:spPr bwMode="auto">
            <a:xfrm>
              <a:off x="4691063" y="1195388"/>
              <a:ext cx="11113" cy="9525"/>
            </a:xfrm>
            <a:prstGeom prst="ellipse">
              <a:avLst/>
            </a:pr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16" name="Oval 32"/>
            <p:cNvSpPr>
              <a:spLocks noChangeArrowheads="1"/>
            </p:cNvSpPr>
            <p:nvPr userDrawn="1"/>
          </p:nvSpPr>
          <p:spPr bwMode="auto">
            <a:xfrm>
              <a:off x="4418013" y="1227138"/>
              <a:ext cx="12700" cy="9525"/>
            </a:xfrm>
            <a:prstGeom prst="ellipse">
              <a:avLst/>
            </a:pr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17" name="Oval 33"/>
            <p:cNvSpPr>
              <a:spLocks noChangeArrowheads="1"/>
            </p:cNvSpPr>
            <p:nvPr userDrawn="1"/>
          </p:nvSpPr>
          <p:spPr bwMode="auto">
            <a:xfrm>
              <a:off x="4437063" y="1228725"/>
              <a:ext cx="11113" cy="9525"/>
            </a:xfrm>
            <a:prstGeom prst="ellipse">
              <a:avLst/>
            </a:pr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18" name="Freeform 34"/>
            <p:cNvSpPr>
              <a:spLocks/>
            </p:cNvSpPr>
            <p:nvPr userDrawn="1"/>
          </p:nvSpPr>
          <p:spPr bwMode="auto">
            <a:xfrm>
              <a:off x="4921250" y="993775"/>
              <a:ext cx="20638" cy="44450"/>
            </a:xfrm>
            <a:custGeom>
              <a:avLst/>
              <a:gdLst>
                <a:gd name="T0" fmla="*/ 13 w 26"/>
                <a:gd name="T1" fmla="*/ 10 h 57"/>
                <a:gd name="T2" fmla="*/ 18 w 26"/>
                <a:gd name="T3" fmla="*/ 57 h 57"/>
                <a:gd name="T4" fmla="*/ 14 w 26"/>
                <a:gd name="T5" fmla="*/ 48 h 57"/>
                <a:gd name="T6" fmla="*/ 7 w 26"/>
                <a:gd name="T7" fmla="*/ 0 h 57"/>
                <a:gd name="T8" fmla="*/ 13 w 26"/>
                <a:gd name="T9" fmla="*/ 10 h 57"/>
              </a:gdLst>
              <a:ahLst/>
              <a:cxnLst>
                <a:cxn ang="0">
                  <a:pos x="T0" y="T1"/>
                </a:cxn>
                <a:cxn ang="0">
                  <a:pos x="T2" y="T3"/>
                </a:cxn>
                <a:cxn ang="0">
                  <a:pos x="T4" y="T5"/>
                </a:cxn>
                <a:cxn ang="0">
                  <a:pos x="T6" y="T7"/>
                </a:cxn>
                <a:cxn ang="0">
                  <a:pos x="T8" y="T9"/>
                </a:cxn>
              </a:cxnLst>
              <a:rect l="0" t="0" r="r" b="b"/>
              <a:pathLst>
                <a:path w="26" h="57">
                  <a:moveTo>
                    <a:pt x="13" y="10"/>
                  </a:moveTo>
                  <a:cubicBezTo>
                    <a:pt x="23" y="22"/>
                    <a:pt x="26" y="42"/>
                    <a:pt x="18" y="57"/>
                  </a:cubicBezTo>
                  <a:cubicBezTo>
                    <a:pt x="14" y="56"/>
                    <a:pt x="15" y="51"/>
                    <a:pt x="14" y="48"/>
                  </a:cubicBezTo>
                  <a:cubicBezTo>
                    <a:pt x="6" y="34"/>
                    <a:pt x="0" y="16"/>
                    <a:pt x="7" y="0"/>
                  </a:cubicBezTo>
                  <a:cubicBezTo>
                    <a:pt x="12" y="1"/>
                    <a:pt x="10" y="7"/>
                    <a:pt x="13" y="1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19" name="Freeform 35"/>
            <p:cNvSpPr>
              <a:spLocks/>
            </p:cNvSpPr>
            <p:nvPr userDrawn="1"/>
          </p:nvSpPr>
          <p:spPr bwMode="auto">
            <a:xfrm>
              <a:off x="4198938" y="998538"/>
              <a:ext cx="14288" cy="41275"/>
            </a:xfrm>
            <a:custGeom>
              <a:avLst/>
              <a:gdLst>
                <a:gd name="T0" fmla="*/ 18 w 18"/>
                <a:gd name="T1" fmla="*/ 20 h 52"/>
                <a:gd name="T2" fmla="*/ 18 w 18"/>
                <a:gd name="T3" fmla="*/ 50 h 52"/>
                <a:gd name="T4" fmla="*/ 15 w 18"/>
                <a:gd name="T5" fmla="*/ 48 h 52"/>
                <a:gd name="T6" fmla="*/ 3 w 18"/>
                <a:gd name="T7" fmla="*/ 2 h 52"/>
                <a:gd name="T8" fmla="*/ 7 w 18"/>
                <a:gd name="T9" fmla="*/ 1 h 52"/>
                <a:gd name="T10" fmla="*/ 18 w 18"/>
                <a:gd name="T11" fmla="*/ 20 h 52"/>
              </a:gdLst>
              <a:ahLst/>
              <a:cxnLst>
                <a:cxn ang="0">
                  <a:pos x="T0" y="T1"/>
                </a:cxn>
                <a:cxn ang="0">
                  <a:pos x="T2" y="T3"/>
                </a:cxn>
                <a:cxn ang="0">
                  <a:pos x="T4" y="T5"/>
                </a:cxn>
                <a:cxn ang="0">
                  <a:pos x="T6" y="T7"/>
                </a:cxn>
                <a:cxn ang="0">
                  <a:pos x="T8" y="T9"/>
                </a:cxn>
                <a:cxn ang="0">
                  <a:pos x="T10" y="T11"/>
                </a:cxn>
              </a:cxnLst>
              <a:rect l="0" t="0" r="r" b="b"/>
              <a:pathLst>
                <a:path w="18" h="52">
                  <a:moveTo>
                    <a:pt x="18" y="20"/>
                  </a:moveTo>
                  <a:cubicBezTo>
                    <a:pt x="16" y="29"/>
                    <a:pt x="16" y="41"/>
                    <a:pt x="18" y="50"/>
                  </a:cubicBezTo>
                  <a:cubicBezTo>
                    <a:pt x="16" y="52"/>
                    <a:pt x="16" y="48"/>
                    <a:pt x="15" y="48"/>
                  </a:cubicBezTo>
                  <a:cubicBezTo>
                    <a:pt x="0" y="38"/>
                    <a:pt x="7" y="17"/>
                    <a:pt x="3" y="2"/>
                  </a:cubicBezTo>
                  <a:cubicBezTo>
                    <a:pt x="4" y="1"/>
                    <a:pt x="5" y="0"/>
                    <a:pt x="7" y="1"/>
                  </a:cubicBezTo>
                  <a:cubicBezTo>
                    <a:pt x="13" y="6"/>
                    <a:pt x="16" y="12"/>
                    <a:pt x="18" y="2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20" name="Freeform 36"/>
            <p:cNvSpPr>
              <a:spLocks/>
            </p:cNvSpPr>
            <p:nvPr userDrawn="1"/>
          </p:nvSpPr>
          <p:spPr bwMode="auto">
            <a:xfrm>
              <a:off x="4945063" y="1012825"/>
              <a:ext cx="12700" cy="11113"/>
            </a:xfrm>
            <a:custGeom>
              <a:avLst/>
              <a:gdLst>
                <a:gd name="T0" fmla="*/ 15 w 17"/>
                <a:gd name="T1" fmla="*/ 4 h 15"/>
                <a:gd name="T2" fmla="*/ 10 w 17"/>
                <a:gd name="T3" fmla="*/ 14 h 15"/>
                <a:gd name="T4" fmla="*/ 1 w 17"/>
                <a:gd name="T5" fmla="*/ 10 h 15"/>
                <a:gd name="T6" fmla="*/ 5 w 17"/>
                <a:gd name="T7" fmla="*/ 0 h 15"/>
                <a:gd name="T8" fmla="*/ 15 w 17"/>
                <a:gd name="T9" fmla="*/ 4 h 15"/>
              </a:gdLst>
              <a:ahLst/>
              <a:cxnLst>
                <a:cxn ang="0">
                  <a:pos x="T0" y="T1"/>
                </a:cxn>
                <a:cxn ang="0">
                  <a:pos x="T2" y="T3"/>
                </a:cxn>
                <a:cxn ang="0">
                  <a:pos x="T4" y="T5"/>
                </a:cxn>
                <a:cxn ang="0">
                  <a:pos x="T6" y="T7"/>
                </a:cxn>
                <a:cxn ang="0">
                  <a:pos x="T8" y="T9"/>
                </a:cxn>
              </a:cxnLst>
              <a:rect l="0" t="0" r="r" b="b"/>
              <a:pathLst>
                <a:path w="17" h="15">
                  <a:moveTo>
                    <a:pt x="15" y="4"/>
                  </a:moveTo>
                  <a:cubicBezTo>
                    <a:pt x="17" y="8"/>
                    <a:pt x="13" y="12"/>
                    <a:pt x="10" y="14"/>
                  </a:cubicBezTo>
                  <a:cubicBezTo>
                    <a:pt x="7" y="15"/>
                    <a:pt x="3" y="13"/>
                    <a:pt x="1" y="10"/>
                  </a:cubicBezTo>
                  <a:cubicBezTo>
                    <a:pt x="0" y="6"/>
                    <a:pt x="2" y="2"/>
                    <a:pt x="5" y="0"/>
                  </a:cubicBezTo>
                  <a:cubicBezTo>
                    <a:pt x="9" y="0"/>
                    <a:pt x="13" y="0"/>
                    <a:pt x="15"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21" name="Freeform 37"/>
            <p:cNvSpPr>
              <a:spLocks/>
            </p:cNvSpPr>
            <p:nvPr userDrawn="1"/>
          </p:nvSpPr>
          <p:spPr bwMode="auto">
            <a:xfrm>
              <a:off x="4183063" y="1025525"/>
              <a:ext cx="12700" cy="9525"/>
            </a:xfrm>
            <a:custGeom>
              <a:avLst/>
              <a:gdLst>
                <a:gd name="T0" fmla="*/ 15 w 15"/>
                <a:gd name="T1" fmla="*/ 5 h 13"/>
                <a:gd name="T2" fmla="*/ 10 w 15"/>
                <a:gd name="T3" fmla="*/ 13 h 13"/>
                <a:gd name="T4" fmla="*/ 3 w 15"/>
                <a:gd name="T5" fmla="*/ 11 h 13"/>
                <a:gd name="T6" fmla="*/ 1 w 15"/>
                <a:gd name="T7" fmla="*/ 3 h 13"/>
                <a:gd name="T8" fmla="*/ 8 w 15"/>
                <a:gd name="T9" fmla="*/ 0 h 13"/>
                <a:gd name="T10" fmla="*/ 15 w 15"/>
                <a:gd name="T11" fmla="*/ 5 h 13"/>
              </a:gdLst>
              <a:ahLst/>
              <a:cxnLst>
                <a:cxn ang="0">
                  <a:pos x="T0" y="T1"/>
                </a:cxn>
                <a:cxn ang="0">
                  <a:pos x="T2" y="T3"/>
                </a:cxn>
                <a:cxn ang="0">
                  <a:pos x="T4" y="T5"/>
                </a:cxn>
                <a:cxn ang="0">
                  <a:pos x="T6" y="T7"/>
                </a:cxn>
                <a:cxn ang="0">
                  <a:pos x="T8" y="T9"/>
                </a:cxn>
                <a:cxn ang="0">
                  <a:pos x="T10" y="T11"/>
                </a:cxn>
              </a:cxnLst>
              <a:rect l="0" t="0" r="r" b="b"/>
              <a:pathLst>
                <a:path w="15" h="13">
                  <a:moveTo>
                    <a:pt x="15" y="5"/>
                  </a:moveTo>
                  <a:cubicBezTo>
                    <a:pt x="14" y="8"/>
                    <a:pt x="13" y="11"/>
                    <a:pt x="10" y="13"/>
                  </a:cubicBezTo>
                  <a:cubicBezTo>
                    <a:pt x="8" y="13"/>
                    <a:pt x="4" y="13"/>
                    <a:pt x="3" y="11"/>
                  </a:cubicBezTo>
                  <a:cubicBezTo>
                    <a:pt x="1" y="9"/>
                    <a:pt x="0" y="6"/>
                    <a:pt x="1" y="3"/>
                  </a:cubicBezTo>
                  <a:cubicBezTo>
                    <a:pt x="3" y="0"/>
                    <a:pt x="6" y="0"/>
                    <a:pt x="8" y="0"/>
                  </a:cubicBezTo>
                  <a:cubicBezTo>
                    <a:pt x="11" y="1"/>
                    <a:pt x="14" y="2"/>
                    <a:pt x="15"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22" name="Freeform 38"/>
            <p:cNvSpPr>
              <a:spLocks/>
            </p:cNvSpPr>
            <p:nvPr userDrawn="1"/>
          </p:nvSpPr>
          <p:spPr bwMode="auto">
            <a:xfrm>
              <a:off x="4957763" y="1030288"/>
              <a:ext cx="11113" cy="12700"/>
            </a:xfrm>
            <a:custGeom>
              <a:avLst/>
              <a:gdLst>
                <a:gd name="T0" fmla="*/ 14 w 15"/>
                <a:gd name="T1" fmla="*/ 4 h 15"/>
                <a:gd name="T2" fmla="*/ 14 w 15"/>
                <a:gd name="T3" fmla="*/ 10 h 15"/>
                <a:gd name="T4" fmla="*/ 4 w 15"/>
                <a:gd name="T5" fmla="*/ 14 h 15"/>
                <a:gd name="T6" fmla="*/ 0 w 15"/>
                <a:gd name="T7" fmla="*/ 7 h 15"/>
                <a:gd name="T8" fmla="*/ 6 w 15"/>
                <a:gd name="T9" fmla="*/ 0 h 15"/>
                <a:gd name="T10" fmla="*/ 14 w 15"/>
                <a:gd name="T11" fmla="*/ 4 h 15"/>
              </a:gdLst>
              <a:ahLst/>
              <a:cxnLst>
                <a:cxn ang="0">
                  <a:pos x="T0" y="T1"/>
                </a:cxn>
                <a:cxn ang="0">
                  <a:pos x="T2" y="T3"/>
                </a:cxn>
                <a:cxn ang="0">
                  <a:pos x="T4" y="T5"/>
                </a:cxn>
                <a:cxn ang="0">
                  <a:pos x="T6" y="T7"/>
                </a:cxn>
                <a:cxn ang="0">
                  <a:pos x="T8" y="T9"/>
                </a:cxn>
                <a:cxn ang="0">
                  <a:pos x="T10" y="T11"/>
                </a:cxn>
              </a:cxnLst>
              <a:rect l="0" t="0" r="r" b="b"/>
              <a:pathLst>
                <a:path w="15" h="15">
                  <a:moveTo>
                    <a:pt x="14" y="4"/>
                  </a:moveTo>
                  <a:cubicBezTo>
                    <a:pt x="15" y="6"/>
                    <a:pt x="15" y="8"/>
                    <a:pt x="14" y="10"/>
                  </a:cubicBezTo>
                  <a:cubicBezTo>
                    <a:pt x="11" y="14"/>
                    <a:pt x="8" y="15"/>
                    <a:pt x="4" y="14"/>
                  </a:cubicBezTo>
                  <a:cubicBezTo>
                    <a:pt x="1" y="12"/>
                    <a:pt x="0" y="9"/>
                    <a:pt x="0" y="7"/>
                  </a:cubicBezTo>
                  <a:cubicBezTo>
                    <a:pt x="0" y="4"/>
                    <a:pt x="3" y="1"/>
                    <a:pt x="6" y="0"/>
                  </a:cubicBezTo>
                  <a:cubicBezTo>
                    <a:pt x="9" y="0"/>
                    <a:pt x="12" y="2"/>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23" name="Freeform 39"/>
            <p:cNvSpPr>
              <a:spLocks/>
            </p:cNvSpPr>
            <p:nvPr userDrawn="1"/>
          </p:nvSpPr>
          <p:spPr bwMode="auto">
            <a:xfrm>
              <a:off x="4941888" y="1031875"/>
              <a:ext cx="11113" cy="12700"/>
            </a:xfrm>
            <a:custGeom>
              <a:avLst/>
              <a:gdLst>
                <a:gd name="T0" fmla="*/ 12 w 15"/>
                <a:gd name="T1" fmla="*/ 2 h 15"/>
                <a:gd name="T2" fmla="*/ 13 w 15"/>
                <a:gd name="T3" fmla="*/ 10 h 15"/>
                <a:gd name="T4" fmla="*/ 5 w 15"/>
                <a:gd name="T5" fmla="*/ 14 h 15"/>
                <a:gd name="T6" fmla="*/ 0 w 15"/>
                <a:gd name="T7" fmla="*/ 9 h 15"/>
                <a:gd name="T8" fmla="*/ 5 w 15"/>
                <a:gd name="T9" fmla="*/ 1 h 15"/>
                <a:gd name="T10" fmla="*/ 12 w 15"/>
                <a:gd name="T11" fmla="*/ 2 h 15"/>
              </a:gdLst>
              <a:ahLst/>
              <a:cxnLst>
                <a:cxn ang="0">
                  <a:pos x="T0" y="T1"/>
                </a:cxn>
                <a:cxn ang="0">
                  <a:pos x="T2" y="T3"/>
                </a:cxn>
                <a:cxn ang="0">
                  <a:pos x="T4" y="T5"/>
                </a:cxn>
                <a:cxn ang="0">
                  <a:pos x="T6" y="T7"/>
                </a:cxn>
                <a:cxn ang="0">
                  <a:pos x="T8" y="T9"/>
                </a:cxn>
                <a:cxn ang="0">
                  <a:pos x="T10" y="T11"/>
                </a:cxn>
              </a:cxnLst>
              <a:rect l="0" t="0" r="r" b="b"/>
              <a:pathLst>
                <a:path w="15" h="15">
                  <a:moveTo>
                    <a:pt x="12" y="2"/>
                  </a:moveTo>
                  <a:cubicBezTo>
                    <a:pt x="15" y="4"/>
                    <a:pt x="13" y="8"/>
                    <a:pt x="13" y="10"/>
                  </a:cubicBezTo>
                  <a:cubicBezTo>
                    <a:pt x="11" y="12"/>
                    <a:pt x="8" y="15"/>
                    <a:pt x="5" y="14"/>
                  </a:cubicBezTo>
                  <a:cubicBezTo>
                    <a:pt x="3" y="12"/>
                    <a:pt x="1" y="12"/>
                    <a:pt x="0" y="9"/>
                  </a:cubicBezTo>
                  <a:cubicBezTo>
                    <a:pt x="0" y="5"/>
                    <a:pt x="1" y="2"/>
                    <a:pt x="5" y="1"/>
                  </a:cubicBezTo>
                  <a:cubicBezTo>
                    <a:pt x="8" y="0"/>
                    <a:pt x="10" y="1"/>
                    <a:pt x="12" y="2"/>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24" name="Freeform 40"/>
            <p:cNvSpPr>
              <a:spLocks/>
            </p:cNvSpPr>
            <p:nvPr userDrawn="1"/>
          </p:nvSpPr>
          <p:spPr bwMode="auto">
            <a:xfrm>
              <a:off x="4918075" y="1035050"/>
              <a:ext cx="11113" cy="12700"/>
            </a:xfrm>
            <a:custGeom>
              <a:avLst/>
              <a:gdLst>
                <a:gd name="T0" fmla="*/ 14 w 14"/>
                <a:gd name="T1" fmla="*/ 4 h 16"/>
                <a:gd name="T2" fmla="*/ 9 w 14"/>
                <a:gd name="T3" fmla="*/ 14 h 16"/>
                <a:gd name="T4" fmla="*/ 1 w 14"/>
                <a:gd name="T5" fmla="*/ 9 h 16"/>
                <a:gd name="T6" fmla="*/ 6 w 14"/>
                <a:gd name="T7" fmla="*/ 0 h 16"/>
                <a:gd name="T8" fmla="*/ 14 w 14"/>
                <a:gd name="T9" fmla="*/ 4 h 16"/>
              </a:gdLst>
              <a:ahLst/>
              <a:cxnLst>
                <a:cxn ang="0">
                  <a:pos x="T0" y="T1"/>
                </a:cxn>
                <a:cxn ang="0">
                  <a:pos x="T2" y="T3"/>
                </a:cxn>
                <a:cxn ang="0">
                  <a:pos x="T4" y="T5"/>
                </a:cxn>
                <a:cxn ang="0">
                  <a:pos x="T6" y="T7"/>
                </a:cxn>
                <a:cxn ang="0">
                  <a:pos x="T8" y="T9"/>
                </a:cxn>
              </a:cxnLst>
              <a:rect l="0" t="0" r="r" b="b"/>
              <a:pathLst>
                <a:path w="14" h="16">
                  <a:moveTo>
                    <a:pt x="14" y="4"/>
                  </a:moveTo>
                  <a:cubicBezTo>
                    <a:pt x="14" y="8"/>
                    <a:pt x="14" y="14"/>
                    <a:pt x="9" y="14"/>
                  </a:cubicBezTo>
                  <a:cubicBezTo>
                    <a:pt x="5" y="16"/>
                    <a:pt x="2" y="12"/>
                    <a:pt x="1" y="9"/>
                  </a:cubicBezTo>
                  <a:cubicBezTo>
                    <a:pt x="0" y="5"/>
                    <a:pt x="3" y="1"/>
                    <a:pt x="6" y="0"/>
                  </a:cubicBezTo>
                  <a:cubicBezTo>
                    <a:pt x="9" y="0"/>
                    <a:pt x="12" y="2"/>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25" name="Freeform 41"/>
            <p:cNvSpPr>
              <a:spLocks/>
            </p:cNvSpPr>
            <p:nvPr userDrawn="1"/>
          </p:nvSpPr>
          <p:spPr bwMode="auto">
            <a:xfrm>
              <a:off x="4216400" y="1035050"/>
              <a:ext cx="12700" cy="12700"/>
            </a:xfrm>
            <a:custGeom>
              <a:avLst/>
              <a:gdLst>
                <a:gd name="T0" fmla="*/ 15 w 16"/>
                <a:gd name="T1" fmla="*/ 7 h 16"/>
                <a:gd name="T2" fmla="*/ 10 w 16"/>
                <a:gd name="T3" fmla="*/ 15 h 16"/>
                <a:gd name="T4" fmla="*/ 3 w 16"/>
                <a:gd name="T5" fmla="*/ 11 h 16"/>
                <a:gd name="T6" fmla="*/ 4 w 16"/>
                <a:gd name="T7" fmla="*/ 4 h 16"/>
                <a:gd name="T8" fmla="*/ 15 w 16"/>
                <a:gd name="T9" fmla="*/ 7 h 16"/>
              </a:gdLst>
              <a:ahLst/>
              <a:cxnLst>
                <a:cxn ang="0">
                  <a:pos x="T0" y="T1"/>
                </a:cxn>
                <a:cxn ang="0">
                  <a:pos x="T2" y="T3"/>
                </a:cxn>
                <a:cxn ang="0">
                  <a:pos x="T4" y="T5"/>
                </a:cxn>
                <a:cxn ang="0">
                  <a:pos x="T6" y="T7"/>
                </a:cxn>
                <a:cxn ang="0">
                  <a:pos x="T8" y="T9"/>
                </a:cxn>
              </a:cxnLst>
              <a:rect l="0" t="0" r="r" b="b"/>
              <a:pathLst>
                <a:path w="16" h="16">
                  <a:moveTo>
                    <a:pt x="15" y="7"/>
                  </a:moveTo>
                  <a:cubicBezTo>
                    <a:pt x="16" y="11"/>
                    <a:pt x="12" y="13"/>
                    <a:pt x="10" y="15"/>
                  </a:cubicBezTo>
                  <a:cubicBezTo>
                    <a:pt x="8" y="16"/>
                    <a:pt x="4" y="13"/>
                    <a:pt x="3" y="11"/>
                  </a:cubicBezTo>
                  <a:cubicBezTo>
                    <a:pt x="0" y="8"/>
                    <a:pt x="3" y="6"/>
                    <a:pt x="4" y="4"/>
                  </a:cubicBezTo>
                  <a:cubicBezTo>
                    <a:pt x="8" y="0"/>
                    <a:pt x="14" y="3"/>
                    <a:pt x="15"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26" name="Freeform 42"/>
            <p:cNvSpPr>
              <a:spLocks/>
            </p:cNvSpPr>
            <p:nvPr userDrawn="1"/>
          </p:nvSpPr>
          <p:spPr bwMode="auto">
            <a:xfrm>
              <a:off x="4198938" y="1036638"/>
              <a:ext cx="11113" cy="11113"/>
            </a:xfrm>
            <a:custGeom>
              <a:avLst/>
              <a:gdLst>
                <a:gd name="T0" fmla="*/ 13 w 13"/>
                <a:gd name="T1" fmla="*/ 6 h 15"/>
                <a:gd name="T2" fmla="*/ 9 w 13"/>
                <a:gd name="T3" fmla="*/ 13 h 15"/>
                <a:gd name="T4" fmla="*/ 2 w 13"/>
                <a:gd name="T5" fmla="*/ 10 h 15"/>
                <a:gd name="T6" fmla="*/ 5 w 13"/>
                <a:gd name="T7" fmla="*/ 1 h 15"/>
                <a:gd name="T8" fmla="*/ 13 w 13"/>
                <a:gd name="T9" fmla="*/ 6 h 15"/>
              </a:gdLst>
              <a:ahLst/>
              <a:cxnLst>
                <a:cxn ang="0">
                  <a:pos x="T0" y="T1"/>
                </a:cxn>
                <a:cxn ang="0">
                  <a:pos x="T2" y="T3"/>
                </a:cxn>
                <a:cxn ang="0">
                  <a:pos x="T4" y="T5"/>
                </a:cxn>
                <a:cxn ang="0">
                  <a:pos x="T6" y="T7"/>
                </a:cxn>
                <a:cxn ang="0">
                  <a:pos x="T8" y="T9"/>
                </a:cxn>
              </a:cxnLst>
              <a:rect l="0" t="0" r="r" b="b"/>
              <a:pathLst>
                <a:path w="13" h="15">
                  <a:moveTo>
                    <a:pt x="13" y="6"/>
                  </a:moveTo>
                  <a:cubicBezTo>
                    <a:pt x="13" y="9"/>
                    <a:pt x="12" y="12"/>
                    <a:pt x="9" y="13"/>
                  </a:cubicBezTo>
                  <a:cubicBezTo>
                    <a:pt x="6" y="15"/>
                    <a:pt x="3" y="12"/>
                    <a:pt x="2" y="10"/>
                  </a:cubicBezTo>
                  <a:cubicBezTo>
                    <a:pt x="0" y="6"/>
                    <a:pt x="2" y="3"/>
                    <a:pt x="5" y="1"/>
                  </a:cubicBezTo>
                  <a:cubicBezTo>
                    <a:pt x="9" y="0"/>
                    <a:pt x="12" y="4"/>
                    <a:pt x="13"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27" name="Freeform 43"/>
            <p:cNvSpPr>
              <a:spLocks/>
            </p:cNvSpPr>
            <p:nvPr userDrawn="1"/>
          </p:nvSpPr>
          <p:spPr bwMode="auto">
            <a:xfrm>
              <a:off x="4846638" y="1038225"/>
              <a:ext cx="17463" cy="42863"/>
            </a:xfrm>
            <a:custGeom>
              <a:avLst/>
              <a:gdLst>
                <a:gd name="T0" fmla="*/ 13 w 21"/>
                <a:gd name="T1" fmla="*/ 6 h 55"/>
                <a:gd name="T2" fmla="*/ 20 w 21"/>
                <a:gd name="T3" fmla="*/ 33 h 55"/>
                <a:gd name="T4" fmla="*/ 16 w 21"/>
                <a:gd name="T5" fmla="*/ 55 h 55"/>
                <a:gd name="T6" fmla="*/ 7 w 21"/>
                <a:gd name="T7" fmla="*/ 43 h 55"/>
                <a:gd name="T8" fmla="*/ 8 w 21"/>
                <a:gd name="T9" fmla="*/ 1 h 55"/>
                <a:gd name="T10" fmla="*/ 13 w 21"/>
                <a:gd name="T11" fmla="*/ 6 h 55"/>
              </a:gdLst>
              <a:ahLst/>
              <a:cxnLst>
                <a:cxn ang="0">
                  <a:pos x="T0" y="T1"/>
                </a:cxn>
                <a:cxn ang="0">
                  <a:pos x="T2" y="T3"/>
                </a:cxn>
                <a:cxn ang="0">
                  <a:pos x="T4" y="T5"/>
                </a:cxn>
                <a:cxn ang="0">
                  <a:pos x="T6" y="T7"/>
                </a:cxn>
                <a:cxn ang="0">
                  <a:pos x="T8" y="T9"/>
                </a:cxn>
                <a:cxn ang="0">
                  <a:pos x="T10" y="T11"/>
                </a:cxn>
              </a:cxnLst>
              <a:rect l="0" t="0" r="r" b="b"/>
              <a:pathLst>
                <a:path w="21" h="55">
                  <a:moveTo>
                    <a:pt x="13" y="6"/>
                  </a:moveTo>
                  <a:cubicBezTo>
                    <a:pt x="16" y="14"/>
                    <a:pt x="19" y="23"/>
                    <a:pt x="20" y="33"/>
                  </a:cubicBezTo>
                  <a:cubicBezTo>
                    <a:pt x="19" y="40"/>
                    <a:pt x="21" y="50"/>
                    <a:pt x="16" y="55"/>
                  </a:cubicBezTo>
                  <a:cubicBezTo>
                    <a:pt x="11" y="53"/>
                    <a:pt x="10" y="46"/>
                    <a:pt x="7" y="43"/>
                  </a:cubicBezTo>
                  <a:cubicBezTo>
                    <a:pt x="0" y="30"/>
                    <a:pt x="6" y="14"/>
                    <a:pt x="8" y="1"/>
                  </a:cubicBezTo>
                  <a:cubicBezTo>
                    <a:pt x="11" y="0"/>
                    <a:pt x="11" y="4"/>
                    <a:pt x="13"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28" name="Freeform 44"/>
            <p:cNvSpPr>
              <a:spLocks/>
            </p:cNvSpPr>
            <p:nvPr userDrawn="1"/>
          </p:nvSpPr>
          <p:spPr bwMode="auto">
            <a:xfrm>
              <a:off x="4184650" y="1041400"/>
              <a:ext cx="12700" cy="12700"/>
            </a:xfrm>
            <a:custGeom>
              <a:avLst/>
              <a:gdLst>
                <a:gd name="T0" fmla="*/ 15 w 16"/>
                <a:gd name="T1" fmla="*/ 5 h 16"/>
                <a:gd name="T2" fmla="*/ 10 w 16"/>
                <a:gd name="T3" fmla="*/ 15 h 16"/>
                <a:gd name="T4" fmla="*/ 0 w 16"/>
                <a:gd name="T5" fmla="*/ 9 h 16"/>
                <a:gd name="T6" fmla="*/ 5 w 16"/>
                <a:gd name="T7" fmla="*/ 0 h 16"/>
                <a:gd name="T8" fmla="*/ 15 w 16"/>
                <a:gd name="T9" fmla="*/ 5 h 16"/>
              </a:gdLst>
              <a:ahLst/>
              <a:cxnLst>
                <a:cxn ang="0">
                  <a:pos x="T0" y="T1"/>
                </a:cxn>
                <a:cxn ang="0">
                  <a:pos x="T2" y="T3"/>
                </a:cxn>
                <a:cxn ang="0">
                  <a:pos x="T4" y="T5"/>
                </a:cxn>
                <a:cxn ang="0">
                  <a:pos x="T6" y="T7"/>
                </a:cxn>
                <a:cxn ang="0">
                  <a:pos x="T8" y="T9"/>
                </a:cxn>
              </a:cxnLst>
              <a:rect l="0" t="0" r="r" b="b"/>
              <a:pathLst>
                <a:path w="16" h="16">
                  <a:moveTo>
                    <a:pt x="15" y="5"/>
                  </a:moveTo>
                  <a:cubicBezTo>
                    <a:pt x="16" y="10"/>
                    <a:pt x="12" y="12"/>
                    <a:pt x="10" y="15"/>
                  </a:cubicBezTo>
                  <a:cubicBezTo>
                    <a:pt x="5" y="16"/>
                    <a:pt x="2" y="12"/>
                    <a:pt x="0" y="9"/>
                  </a:cubicBezTo>
                  <a:cubicBezTo>
                    <a:pt x="0" y="6"/>
                    <a:pt x="2" y="2"/>
                    <a:pt x="5" y="0"/>
                  </a:cubicBezTo>
                  <a:cubicBezTo>
                    <a:pt x="9" y="0"/>
                    <a:pt x="13" y="2"/>
                    <a:pt x="15"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29" name="Freeform 45"/>
            <p:cNvSpPr>
              <a:spLocks/>
            </p:cNvSpPr>
            <p:nvPr userDrawn="1"/>
          </p:nvSpPr>
          <p:spPr bwMode="auto">
            <a:xfrm>
              <a:off x="4891088" y="1041400"/>
              <a:ext cx="17463" cy="44450"/>
            </a:xfrm>
            <a:custGeom>
              <a:avLst/>
              <a:gdLst>
                <a:gd name="T0" fmla="*/ 16 w 21"/>
                <a:gd name="T1" fmla="*/ 16 h 55"/>
                <a:gd name="T2" fmla="*/ 18 w 21"/>
                <a:gd name="T3" fmla="*/ 53 h 55"/>
                <a:gd name="T4" fmla="*/ 16 w 21"/>
                <a:gd name="T5" fmla="*/ 55 h 55"/>
                <a:gd name="T6" fmla="*/ 0 w 21"/>
                <a:gd name="T7" fmla="*/ 24 h 55"/>
                <a:gd name="T8" fmla="*/ 5 w 21"/>
                <a:gd name="T9" fmla="*/ 2 h 55"/>
                <a:gd name="T10" fmla="*/ 10 w 21"/>
                <a:gd name="T11" fmla="*/ 5 h 55"/>
                <a:gd name="T12" fmla="*/ 16 w 21"/>
                <a:gd name="T13" fmla="*/ 16 h 55"/>
              </a:gdLst>
              <a:ahLst/>
              <a:cxnLst>
                <a:cxn ang="0">
                  <a:pos x="T0" y="T1"/>
                </a:cxn>
                <a:cxn ang="0">
                  <a:pos x="T2" y="T3"/>
                </a:cxn>
                <a:cxn ang="0">
                  <a:pos x="T4" y="T5"/>
                </a:cxn>
                <a:cxn ang="0">
                  <a:pos x="T6" y="T7"/>
                </a:cxn>
                <a:cxn ang="0">
                  <a:pos x="T8" y="T9"/>
                </a:cxn>
                <a:cxn ang="0">
                  <a:pos x="T10" y="T11"/>
                </a:cxn>
                <a:cxn ang="0">
                  <a:pos x="T12" y="T13"/>
                </a:cxn>
              </a:cxnLst>
              <a:rect l="0" t="0" r="r" b="b"/>
              <a:pathLst>
                <a:path w="21" h="55">
                  <a:moveTo>
                    <a:pt x="16" y="16"/>
                  </a:moveTo>
                  <a:cubicBezTo>
                    <a:pt x="21" y="27"/>
                    <a:pt x="21" y="41"/>
                    <a:pt x="18" y="53"/>
                  </a:cubicBezTo>
                  <a:lnTo>
                    <a:pt x="16" y="55"/>
                  </a:lnTo>
                  <a:cubicBezTo>
                    <a:pt x="10" y="44"/>
                    <a:pt x="3" y="35"/>
                    <a:pt x="0" y="24"/>
                  </a:cubicBezTo>
                  <a:cubicBezTo>
                    <a:pt x="0" y="16"/>
                    <a:pt x="2" y="9"/>
                    <a:pt x="5" y="2"/>
                  </a:cubicBezTo>
                  <a:cubicBezTo>
                    <a:pt x="7" y="0"/>
                    <a:pt x="9" y="3"/>
                    <a:pt x="10" y="5"/>
                  </a:cubicBezTo>
                  <a:cubicBezTo>
                    <a:pt x="10" y="9"/>
                    <a:pt x="12" y="14"/>
                    <a:pt x="16" y="1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30" name="Freeform 46"/>
            <p:cNvSpPr>
              <a:spLocks/>
            </p:cNvSpPr>
            <p:nvPr userDrawn="1"/>
          </p:nvSpPr>
          <p:spPr bwMode="auto">
            <a:xfrm>
              <a:off x="4929188" y="1044575"/>
              <a:ext cx="12700" cy="12700"/>
            </a:xfrm>
            <a:custGeom>
              <a:avLst/>
              <a:gdLst>
                <a:gd name="T0" fmla="*/ 16 w 16"/>
                <a:gd name="T1" fmla="*/ 6 h 16"/>
                <a:gd name="T2" fmla="*/ 10 w 16"/>
                <a:gd name="T3" fmla="*/ 16 h 16"/>
                <a:gd name="T4" fmla="*/ 1 w 16"/>
                <a:gd name="T5" fmla="*/ 11 h 16"/>
                <a:gd name="T6" fmla="*/ 6 w 16"/>
                <a:gd name="T7" fmla="*/ 2 h 16"/>
                <a:gd name="T8" fmla="*/ 16 w 16"/>
                <a:gd name="T9" fmla="*/ 6 h 16"/>
              </a:gdLst>
              <a:ahLst/>
              <a:cxnLst>
                <a:cxn ang="0">
                  <a:pos x="T0" y="T1"/>
                </a:cxn>
                <a:cxn ang="0">
                  <a:pos x="T2" y="T3"/>
                </a:cxn>
                <a:cxn ang="0">
                  <a:pos x="T4" y="T5"/>
                </a:cxn>
                <a:cxn ang="0">
                  <a:pos x="T6" y="T7"/>
                </a:cxn>
                <a:cxn ang="0">
                  <a:pos x="T8" y="T9"/>
                </a:cxn>
              </a:cxnLst>
              <a:rect l="0" t="0" r="r" b="b"/>
              <a:pathLst>
                <a:path w="16" h="16">
                  <a:moveTo>
                    <a:pt x="16" y="6"/>
                  </a:moveTo>
                  <a:cubicBezTo>
                    <a:pt x="15" y="10"/>
                    <a:pt x="14" y="14"/>
                    <a:pt x="10" y="16"/>
                  </a:cubicBezTo>
                  <a:cubicBezTo>
                    <a:pt x="6" y="16"/>
                    <a:pt x="3" y="15"/>
                    <a:pt x="1" y="11"/>
                  </a:cubicBezTo>
                  <a:cubicBezTo>
                    <a:pt x="0" y="7"/>
                    <a:pt x="3" y="4"/>
                    <a:pt x="6" y="2"/>
                  </a:cubicBezTo>
                  <a:cubicBezTo>
                    <a:pt x="10" y="0"/>
                    <a:pt x="14" y="3"/>
                    <a:pt x="16"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31" name="Freeform 47"/>
            <p:cNvSpPr>
              <a:spLocks/>
            </p:cNvSpPr>
            <p:nvPr userDrawn="1"/>
          </p:nvSpPr>
          <p:spPr bwMode="auto">
            <a:xfrm>
              <a:off x="4197350" y="1052513"/>
              <a:ext cx="12700" cy="14288"/>
            </a:xfrm>
            <a:custGeom>
              <a:avLst/>
              <a:gdLst>
                <a:gd name="T0" fmla="*/ 16 w 16"/>
                <a:gd name="T1" fmla="*/ 7 h 17"/>
                <a:gd name="T2" fmla="*/ 10 w 16"/>
                <a:gd name="T3" fmla="*/ 14 h 17"/>
                <a:gd name="T4" fmla="*/ 2 w 16"/>
                <a:gd name="T5" fmla="*/ 12 h 17"/>
                <a:gd name="T6" fmla="*/ 2 w 16"/>
                <a:gd name="T7" fmla="*/ 3 h 17"/>
                <a:gd name="T8" fmla="*/ 8 w 16"/>
                <a:gd name="T9" fmla="*/ 0 h 17"/>
                <a:gd name="T10" fmla="*/ 16 w 16"/>
                <a:gd name="T11" fmla="*/ 7 h 17"/>
              </a:gdLst>
              <a:ahLst/>
              <a:cxnLst>
                <a:cxn ang="0">
                  <a:pos x="T0" y="T1"/>
                </a:cxn>
                <a:cxn ang="0">
                  <a:pos x="T2" y="T3"/>
                </a:cxn>
                <a:cxn ang="0">
                  <a:pos x="T4" y="T5"/>
                </a:cxn>
                <a:cxn ang="0">
                  <a:pos x="T6" y="T7"/>
                </a:cxn>
                <a:cxn ang="0">
                  <a:pos x="T8" y="T9"/>
                </a:cxn>
                <a:cxn ang="0">
                  <a:pos x="T10" y="T11"/>
                </a:cxn>
              </a:cxnLst>
              <a:rect l="0" t="0" r="r" b="b"/>
              <a:pathLst>
                <a:path w="16" h="17">
                  <a:moveTo>
                    <a:pt x="16" y="7"/>
                  </a:moveTo>
                  <a:cubicBezTo>
                    <a:pt x="16" y="10"/>
                    <a:pt x="13" y="14"/>
                    <a:pt x="10" y="14"/>
                  </a:cubicBezTo>
                  <a:cubicBezTo>
                    <a:pt x="7" y="17"/>
                    <a:pt x="5" y="13"/>
                    <a:pt x="2" y="12"/>
                  </a:cubicBezTo>
                  <a:cubicBezTo>
                    <a:pt x="1" y="9"/>
                    <a:pt x="0" y="6"/>
                    <a:pt x="2" y="3"/>
                  </a:cubicBezTo>
                  <a:cubicBezTo>
                    <a:pt x="3" y="1"/>
                    <a:pt x="6" y="1"/>
                    <a:pt x="8" y="0"/>
                  </a:cubicBezTo>
                  <a:cubicBezTo>
                    <a:pt x="12" y="2"/>
                    <a:pt x="15" y="3"/>
                    <a:pt x="16"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32" name="Freeform 48"/>
            <p:cNvSpPr>
              <a:spLocks/>
            </p:cNvSpPr>
            <p:nvPr userDrawn="1"/>
          </p:nvSpPr>
          <p:spPr bwMode="auto">
            <a:xfrm>
              <a:off x="4213225" y="1052513"/>
              <a:ext cx="11113" cy="11113"/>
            </a:xfrm>
            <a:custGeom>
              <a:avLst/>
              <a:gdLst>
                <a:gd name="T0" fmla="*/ 13 w 15"/>
                <a:gd name="T1" fmla="*/ 6 h 15"/>
                <a:gd name="T2" fmla="*/ 9 w 15"/>
                <a:gd name="T3" fmla="*/ 14 h 15"/>
                <a:gd name="T4" fmla="*/ 1 w 15"/>
                <a:gd name="T5" fmla="*/ 9 h 15"/>
                <a:gd name="T6" fmla="*/ 5 w 15"/>
                <a:gd name="T7" fmla="*/ 1 h 15"/>
                <a:gd name="T8" fmla="*/ 13 w 15"/>
                <a:gd name="T9" fmla="*/ 6 h 15"/>
              </a:gdLst>
              <a:ahLst/>
              <a:cxnLst>
                <a:cxn ang="0">
                  <a:pos x="T0" y="T1"/>
                </a:cxn>
                <a:cxn ang="0">
                  <a:pos x="T2" y="T3"/>
                </a:cxn>
                <a:cxn ang="0">
                  <a:pos x="T4" y="T5"/>
                </a:cxn>
                <a:cxn ang="0">
                  <a:pos x="T6" y="T7"/>
                </a:cxn>
                <a:cxn ang="0">
                  <a:pos x="T8" y="T9"/>
                </a:cxn>
              </a:cxnLst>
              <a:rect l="0" t="0" r="r" b="b"/>
              <a:pathLst>
                <a:path w="15" h="15">
                  <a:moveTo>
                    <a:pt x="13" y="6"/>
                  </a:moveTo>
                  <a:cubicBezTo>
                    <a:pt x="15" y="10"/>
                    <a:pt x="11" y="12"/>
                    <a:pt x="9" y="14"/>
                  </a:cubicBezTo>
                  <a:cubicBezTo>
                    <a:pt x="5" y="15"/>
                    <a:pt x="2" y="12"/>
                    <a:pt x="1" y="9"/>
                  </a:cubicBezTo>
                  <a:cubicBezTo>
                    <a:pt x="0" y="6"/>
                    <a:pt x="2" y="3"/>
                    <a:pt x="5" y="1"/>
                  </a:cubicBezTo>
                  <a:cubicBezTo>
                    <a:pt x="9" y="0"/>
                    <a:pt x="11" y="3"/>
                    <a:pt x="13"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33" name="Freeform 49"/>
            <p:cNvSpPr>
              <a:spLocks/>
            </p:cNvSpPr>
            <p:nvPr userDrawn="1"/>
          </p:nvSpPr>
          <p:spPr bwMode="auto">
            <a:xfrm>
              <a:off x="4918075" y="1055688"/>
              <a:ext cx="31750" cy="33338"/>
            </a:xfrm>
            <a:custGeom>
              <a:avLst/>
              <a:gdLst>
                <a:gd name="T0" fmla="*/ 41 w 41"/>
                <a:gd name="T1" fmla="*/ 0 h 41"/>
                <a:gd name="T2" fmla="*/ 33 w 41"/>
                <a:gd name="T3" fmla="*/ 15 h 41"/>
                <a:gd name="T4" fmla="*/ 9 w 41"/>
                <a:gd name="T5" fmla="*/ 36 h 41"/>
                <a:gd name="T6" fmla="*/ 1 w 41"/>
                <a:gd name="T7" fmla="*/ 41 h 41"/>
                <a:gd name="T8" fmla="*/ 11 w 41"/>
                <a:gd name="T9" fmla="*/ 20 h 41"/>
                <a:gd name="T10" fmla="*/ 41 w 41"/>
                <a:gd name="T11" fmla="*/ 0 h 41"/>
              </a:gdLst>
              <a:ahLst/>
              <a:cxnLst>
                <a:cxn ang="0">
                  <a:pos x="T0" y="T1"/>
                </a:cxn>
                <a:cxn ang="0">
                  <a:pos x="T2" y="T3"/>
                </a:cxn>
                <a:cxn ang="0">
                  <a:pos x="T4" y="T5"/>
                </a:cxn>
                <a:cxn ang="0">
                  <a:pos x="T6" y="T7"/>
                </a:cxn>
                <a:cxn ang="0">
                  <a:pos x="T8" y="T9"/>
                </a:cxn>
                <a:cxn ang="0">
                  <a:pos x="T10" y="T11"/>
                </a:cxn>
              </a:cxnLst>
              <a:rect l="0" t="0" r="r" b="b"/>
              <a:pathLst>
                <a:path w="41" h="41">
                  <a:moveTo>
                    <a:pt x="41" y="0"/>
                  </a:moveTo>
                  <a:cubicBezTo>
                    <a:pt x="41" y="5"/>
                    <a:pt x="33" y="10"/>
                    <a:pt x="33" y="15"/>
                  </a:cubicBezTo>
                  <a:cubicBezTo>
                    <a:pt x="28" y="25"/>
                    <a:pt x="19" y="33"/>
                    <a:pt x="9" y="36"/>
                  </a:cubicBezTo>
                  <a:cubicBezTo>
                    <a:pt x="7" y="38"/>
                    <a:pt x="4" y="41"/>
                    <a:pt x="1" y="41"/>
                  </a:cubicBezTo>
                  <a:cubicBezTo>
                    <a:pt x="0" y="34"/>
                    <a:pt x="7" y="27"/>
                    <a:pt x="11" y="20"/>
                  </a:cubicBezTo>
                  <a:cubicBezTo>
                    <a:pt x="19" y="10"/>
                    <a:pt x="30" y="3"/>
                    <a:pt x="41"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34" name="Freeform 50"/>
            <p:cNvSpPr>
              <a:spLocks/>
            </p:cNvSpPr>
            <p:nvPr userDrawn="1"/>
          </p:nvSpPr>
          <p:spPr bwMode="auto">
            <a:xfrm>
              <a:off x="4183063" y="1055688"/>
              <a:ext cx="33338" cy="30163"/>
            </a:xfrm>
            <a:custGeom>
              <a:avLst/>
              <a:gdLst>
                <a:gd name="T0" fmla="*/ 27 w 43"/>
                <a:gd name="T1" fmla="*/ 16 h 38"/>
                <a:gd name="T2" fmla="*/ 43 w 43"/>
                <a:gd name="T3" fmla="*/ 34 h 38"/>
                <a:gd name="T4" fmla="*/ 40 w 43"/>
                <a:gd name="T5" fmla="*/ 38 h 38"/>
                <a:gd name="T6" fmla="*/ 0 w 43"/>
                <a:gd name="T7" fmla="*/ 4 h 38"/>
                <a:gd name="T8" fmla="*/ 9 w 43"/>
                <a:gd name="T9" fmla="*/ 3 h 38"/>
                <a:gd name="T10" fmla="*/ 27 w 43"/>
                <a:gd name="T11" fmla="*/ 16 h 38"/>
              </a:gdLst>
              <a:ahLst/>
              <a:cxnLst>
                <a:cxn ang="0">
                  <a:pos x="T0" y="T1"/>
                </a:cxn>
                <a:cxn ang="0">
                  <a:pos x="T2" y="T3"/>
                </a:cxn>
                <a:cxn ang="0">
                  <a:pos x="T4" y="T5"/>
                </a:cxn>
                <a:cxn ang="0">
                  <a:pos x="T6" y="T7"/>
                </a:cxn>
                <a:cxn ang="0">
                  <a:pos x="T8" y="T9"/>
                </a:cxn>
                <a:cxn ang="0">
                  <a:pos x="T10" y="T11"/>
                </a:cxn>
              </a:cxnLst>
              <a:rect l="0" t="0" r="r" b="b"/>
              <a:pathLst>
                <a:path w="43" h="38">
                  <a:moveTo>
                    <a:pt x="27" y="16"/>
                  </a:moveTo>
                  <a:cubicBezTo>
                    <a:pt x="33" y="23"/>
                    <a:pt x="36" y="28"/>
                    <a:pt x="43" y="34"/>
                  </a:cubicBezTo>
                  <a:cubicBezTo>
                    <a:pt x="43" y="36"/>
                    <a:pt x="42" y="38"/>
                    <a:pt x="40" y="38"/>
                  </a:cubicBezTo>
                  <a:cubicBezTo>
                    <a:pt x="22" y="37"/>
                    <a:pt x="9" y="18"/>
                    <a:pt x="0" y="4"/>
                  </a:cubicBezTo>
                  <a:cubicBezTo>
                    <a:pt x="1" y="0"/>
                    <a:pt x="6" y="4"/>
                    <a:pt x="9" y="3"/>
                  </a:cubicBezTo>
                  <a:cubicBezTo>
                    <a:pt x="15" y="8"/>
                    <a:pt x="22" y="10"/>
                    <a:pt x="27" y="1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35" name="Freeform 51"/>
            <p:cNvSpPr>
              <a:spLocks/>
            </p:cNvSpPr>
            <p:nvPr userDrawn="1"/>
          </p:nvSpPr>
          <p:spPr bwMode="auto">
            <a:xfrm>
              <a:off x="4926013" y="1073150"/>
              <a:ext cx="28575" cy="36513"/>
            </a:xfrm>
            <a:custGeom>
              <a:avLst/>
              <a:gdLst>
                <a:gd name="T0" fmla="*/ 37 w 37"/>
                <a:gd name="T1" fmla="*/ 0 h 47"/>
                <a:gd name="T2" fmla="*/ 13 w 37"/>
                <a:gd name="T3" fmla="*/ 42 h 47"/>
                <a:gd name="T4" fmla="*/ 0 w 37"/>
                <a:gd name="T5" fmla="*/ 45 h 47"/>
                <a:gd name="T6" fmla="*/ 34 w 37"/>
                <a:gd name="T7" fmla="*/ 0 h 47"/>
              </a:gdLst>
              <a:ahLst/>
              <a:cxnLst>
                <a:cxn ang="0">
                  <a:pos x="T0" y="T1"/>
                </a:cxn>
                <a:cxn ang="0">
                  <a:pos x="T2" y="T3"/>
                </a:cxn>
                <a:cxn ang="0">
                  <a:pos x="T4" y="T5"/>
                </a:cxn>
                <a:cxn ang="0">
                  <a:pos x="T6" y="T7"/>
                </a:cxn>
              </a:cxnLst>
              <a:rect l="0" t="0" r="r" b="b"/>
              <a:pathLst>
                <a:path w="37" h="47">
                  <a:moveTo>
                    <a:pt x="37" y="0"/>
                  </a:moveTo>
                  <a:cubicBezTo>
                    <a:pt x="36" y="17"/>
                    <a:pt x="28" y="34"/>
                    <a:pt x="13" y="42"/>
                  </a:cubicBezTo>
                  <a:cubicBezTo>
                    <a:pt x="9" y="43"/>
                    <a:pt x="4" y="47"/>
                    <a:pt x="0" y="45"/>
                  </a:cubicBezTo>
                  <a:cubicBezTo>
                    <a:pt x="8" y="28"/>
                    <a:pt x="20" y="15"/>
                    <a:pt x="34"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36" name="Freeform 52"/>
            <p:cNvSpPr>
              <a:spLocks/>
            </p:cNvSpPr>
            <p:nvPr userDrawn="1"/>
          </p:nvSpPr>
          <p:spPr bwMode="auto">
            <a:xfrm>
              <a:off x="4884738" y="1077913"/>
              <a:ext cx="12700" cy="12700"/>
            </a:xfrm>
            <a:custGeom>
              <a:avLst/>
              <a:gdLst>
                <a:gd name="T0" fmla="*/ 15 w 16"/>
                <a:gd name="T1" fmla="*/ 5 h 16"/>
                <a:gd name="T2" fmla="*/ 9 w 16"/>
                <a:gd name="T3" fmla="*/ 16 h 16"/>
                <a:gd name="T4" fmla="*/ 0 w 16"/>
                <a:gd name="T5" fmla="*/ 9 h 16"/>
                <a:gd name="T6" fmla="*/ 5 w 16"/>
                <a:gd name="T7" fmla="*/ 1 h 16"/>
                <a:gd name="T8" fmla="*/ 10 w 16"/>
                <a:gd name="T9" fmla="*/ 0 h 16"/>
                <a:gd name="T10" fmla="*/ 15 w 16"/>
                <a:gd name="T11" fmla="*/ 5 h 16"/>
              </a:gdLst>
              <a:ahLst/>
              <a:cxnLst>
                <a:cxn ang="0">
                  <a:pos x="T0" y="T1"/>
                </a:cxn>
                <a:cxn ang="0">
                  <a:pos x="T2" y="T3"/>
                </a:cxn>
                <a:cxn ang="0">
                  <a:pos x="T4" y="T5"/>
                </a:cxn>
                <a:cxn ang="0">
                  <a:pos x="T6" y="T7"/>
                </a:cxn>
                <a:cxn ang="0">
                  <a:pos x="T8" y="T9"/>
                </a:cxn>
                <a:cxn ang="0">
                  <a:pos x="T10" y="T11"/>
                </a:cxn>
              </a:cxnLst>
              <a:rect l="0" t="0" r="r" b="b"/>
              <a:pathLst>
                <a:path w="16" h="16">
                  <a:moveTo>
                    <a:pt x="15" y="5"/>
                  </a:moveTo>
                  <a:cubicBezTo>
                    <a:pt x="16" y="10"/>
                    <a:pt x="13" y="14"/>
                    <a:pt x="9" y="16"/>
                  </a:cubicBezTo>
                  <a:cubicBezTo>
                    <a:pt x="5" y="16"/>
                    <a:pt x="2" y="12"/>
                    <a:pt x="0" y="9"/>
                  </a:cubicBezTo>
                  <a:cubicBezTo>
                    <a:pt x="0" y="6"/>
                    <a:pt x="2" y="2"/>
                    <a:pt x="5" y="1"/>
                  </a:cubicBezTo>
                  <a:cubicBezTo>
                    <a:pt x="6" y="0"/>
                    <a:pt x="8" y="0"/>
                    <a:pt x="10" y="0"/>
                  </a:cubicBezTo>
                  <a:cubicBezTo>
                    <a:pt x="12" y="1"/>
                    <a:pt x="13" y="3"/>
                    <a:pt x="15"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37" name="Freeform 53"/>
            <p:cNvSpPr>
              <a:spLocks/>
            </p:cNvSpPr>
            <p:nvPr userDrawn="1"/>
          </p:nvSpPr>
          <p:spPr bwMode="auto">
            <a:xfrm>
              <a:off x="4162425" y="1079500"/>
              <a:ext cx="41275" cy="22225"/>
            </a:xfrm>
            <a:custGeom>
              <a:avLst/>
              <a:gdLst>
                <a:gd name="T0" fmla="*/ 31 w 52"/>
                <a:gd name="T1" fmla="*/ 6 h 27"/>
                <a:gd name="T2" fmla="*/ 52 w 52"/>
                <a:gd name="T3" fmla="*/ 24 h 27"/>
                <a:gd name="T4" fmla="*/ 35 w 52"/>
                <a:gd name="T5" fmla="*/ 24 h 27"/>
                <a:gd name="T6" fmla="*/ 0 w 52"/>
                <a:gd name="T7" fmla="*/ 5 h 27"/>
                <a:gd name="T8" fmla="*/ 8 w 52"/>
                <a:gd name="T9" fmla="*/ 1 h 27"/>
                <a:gd name="T10" fmla="*/ 31 w 52"/>
                <a:gd name="T11" fmla="*/ 6 h 27"/>
              </a:gdLst>
              <a:ahLst/>
              <a:cxnLst>
                <a:cxn ang="0">
                  <a:pos x="T0" y="T1"/>
                </a:cxn>
                <a:cxn ang="0">
                  <a:pos x="T2" y="T3"/>
                </a:cxn>
                <a:cxn ang="0">
                  <a:pos x="T4" y="T5"/>
                </a:cxn>
                <a:cxn ang="0">
                  <a:pos x="T6" y="T7"/>
                </a:cxn>
                <a:cxn ang="0">
                  <a:pos x="T8" y="T9"/>
                </a:cxn>
                <a:cxn ang="0">
                  <a:pos x="T10" y="T11"/>
                </a:cxn>
              </a:cxnLst>
              <a:rect l="0" t="0" r="r" b="b"/>
              <a:pathLst>
                <a:path w="52" h="27">
                  <a:moveTo>
                    <a:pt x="31" y="6"/>
                  </a:moveTo>
                  <a:cubicBezTo>
                    <a:pt x="39" y="11"/>
                    <a:pt x="45" y="18"/>
                    <a:pt x="52" y="24"/>
                  </a:cubicBezTo>
                  <a:cubicBezTo>
                    <a:pt x="47" y="27"/>
                    <a:pt x="41" y="24"/>
                    <a:pt x="35" y="24"/>
                  </a:cubicBezTo>
                  <a:cubicBezTo>
                    <a:pt x="22" y="20"/>
                    <a:pt x="14" y="9"/>
                    <a:pt x="0" y="5"/>
                  </a:cubicBezTo>
                  <a:cubicBezTo>
                    <a:pt x="1" y="1"/>
                    <a:pt x="6" y="2"/>
                    <a:pt x="8" y="1"/>
                  </a:cubicBezTo>
                  <a:cubicBezTo>
                    <a:pt x="17" y="0"/>
                    <a:pt x="24" y="4"/>
                    <a:pt x="31"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38" name="Freeform 54"/>
            <p:cNvSpPr>
              <a:spLocks/>
            </p:cNvSpPr>
            <p:nvPr userDrawn="1"/>
          </p:nvSpPr>
          <p:spPr bwMode="auto">
            <a:xfrm>
              <a:off x="4121150" y="887413"/>
              <a:ext cx="414338" cy="390525"/>
            </a:xfrm>
            <a:custGeom>
              <a:avLst/>
              <a:gdLst>
                <a:gd name="T0" fmla="*/ 431 w 521"/>
                <a:gd name="T1" fmla="*/ 146 h 492"/>
                <a:gd name="T2" fmla="*/ 424 w 521"/>
                <a:gd name="T3" fmla="*/ 152 h 492"/>
                <a:gd name="T4" fmla="*/ 415 w 521"/>
                <a:gd name="T5" fmla="*/ 113 h 492"/>
                <a:gd name="T6" fmla="*/ 433 w 521"/>
                <a:gd name="T7" fmla="*/ 55 h 492"/>
                <a:gd name="T8" fmla="*/ 416 w 521"/>
                <a:gd name="T9" fmla="*/ 34 h 492"/>
                <a:gd name="T10" fmla="*/ 412 w 521"/>
                <a:gd name="T11" fmla="*/ 1 h 492"/>
                <a:gd name="T12" fmla="*/ 371 w 521"/>
                <a:gd name="T13" fmla="*/ 11 h 492"/>
                <a:gd name="T14" fmla="*/ 355 w 521"/>
                <a:gd name="T15" fmla="*/ 13 h 492"/>
                <a:gd name="T16" fmla="*/ 374 w 521"/>
                <a:gd name="T17" fmla="*/ 56 h 492"/>
                <a:gd name="T18" fmla="*/ 285 w 521"/>
                <a:gd name="T19" fmla="*/ 221 h 492"/>
                <a:gd name="T20" fmla="*/ 231 w 521"/>
                <a:gd name="T21" fmla="*/ 318 h 492"/>
                <a:gd name="T22" fmla="*/ 143 w 521"/>
                <a:gd name="T23" fmla="*/ 267 h 492"/>
                <a:gd name="T24" fmla="*/ 152 w 521"/>
                <a:gd name="T25" fmla="*/ 194 h 492"/>
                <a:gd name="T26" fmla="*/ 137 w 521"/>
                <a:gd name="T27" fmla="*/ 259 h 492"/>
                <a:gd name="T28" fmla="*/ 136 w 521"/>
                <a:gd name="T29" fmla="*/ 276 h 492"/>
                <a:gd name="T30" fmla="*/ 55 w 521"/>
                <a:gd name="T31" fmla="*/ 286 h 492"/>
                <a:gd name="T32" fmla="*/ 75 w 521"/>
                <a:gd name="T33" fmla="*/ 292 h 492"/>
                <a:gd name="T34" fmla="*/ 108 w 521"/>
                <a:gd name="T35" fmla="*/ 279 h 492"/>
                <a:gd name="T36" fmla="*/ 185 w 521"/>
                <a:gd name="T37" fmla="*/ 302 h 492"/>
                <a:gd name="T38" fmla="*/ 162 w 521"/>
                <a:gd name="T39" fmla="*/ 314 h 492"/>
                <a:gd name="T40" fmla="*/ 146 w 521"/>
                <a:gd name="T41" fmla="*/ 365 h 492"/>
                <a:gd name="T42" fmla="*/ 153 w 521"/>
                <a:gd name="T43" fmla="*/ 331 h 492"/>
                <a:gd name="T44" fmla="*/ 232 w 521"/>
                <a:gd name="T45" fmla="*/ 330 h 492"/>
                <a:gd name="T46" fmla="*/ 212 w 521"/>
                <a:gd name="T47" fmla="*/ 384 h 492"/>
                <a:gd name="T48" fmla="*/ 94 w 521"/>
                <a:gd name="T49" fmla="*/ 420 h 492"/>
                <a:gd name="T50" fmla="*/ 228 w 521"/>
                <a:gd name="T51" fmla="*/ 390 h 492"/>
                <a:gd name="T52" fmla="*/ 211 w 521"/>
                <a:gd name="T53" fmla="*/ 416 h 492"/>
                <a:gd name="T54" fmla="*/ 197 w 521"/>
                <a:gd name="T55" fmla="*/ 409 h 492"/>
                <a:gd name="T56" fmla="*/ 205 w 521"/>
                <a:gd name="T57" fmla="*/ 420 h 492"/>
                <a:gd name="T58" fmla="*/ 154 w 521"/>
                <a:gd name="T59" fmla="*/ 451 h 492"/>
                <a:gd name="T60" fmla="*/ 187 w 521"/>
                <a:gd name="T61" fmla="*/ 449 h 492"/>
                <a:gd name="T62" fmla="*/ 221 w 521"/>
                <a:gd name="T63" fmla="*/ 439 h 492"/>
                <a:gd name="T64" fmla="*/ 204 w 521"/>
                <a:gd name="T65" fmla="*/ 441 h 492"/>
                <a:gd name="T66" fmla="*/ 166 w 521"/>
                <a:gd name="T67" fmla="*/ 462 h 492"/>
                <a:gd name="T68" fmla="*/ 43 w 521"/>
                <a:gd name="T69" fmla="*/ 468 h 492"/>
                <a:gd name="T70" fmla="*/ 2 w 521"/>
                <a:gd name="T71" fmla="*/ 480 h 492"/>
                <a:gd name="T72" fmla="*/ 211 w 521"/>
                <a:gd name="T73" fmla="*/ 486 h 492"/>
                <a:gd name="T74" fmla="*/ 282 w 521"/>
                <a:gd name="T75" fmla="*/ 430 h 492"/>
                <a:gd name="T76" fmla="*/ 318 w 521"/>
                <a:gd name="T77" fmla="*/ 384 h 492"/>
                <a:gd name="T78" fmla="*/ 306 w 521"/>
                <a:gd name="T79" fmla="*/ 479 h 492"/>
                <a:gd name="T80" fmla="*/ 458 w 521"/>
                <a:gd name="T81" fmla="*/ 486 h 492"/>
                <a:gd name="T82" fmla="*/ 486 w 521"/>
                <a:gd name="T83" fmla="*/ 486 h 492"/>
                <a:gd name="T84" fmla="*/ 472 w 521"/>
                <a:gd name="T85" fmla="*/ 473 h 492"/>
                <a:gd name="T86" fmla="*/ 348 w 521"/>
                <a:gd name="T87" fmla="*/ 462 h 492"/>
                <a:gd name="T88" fmla="*/ 370 w 521"/>
                <a:gd name="T89" fmla="*/ 360 h 492"/>
                <a:gd name="T90" fmla="*/ 375 w 521"/>
                <a:gd name="T91" fmla="*/ 317 h 492"/>
                <a:gd name="T92" fmla="*/ 393 w 521"/>
                <a:gd name="T93" fmla="*/ 264 h 492"/>
                <a:gd name="T94" fmla="*/ 431 w 521"/>
                <a:gd name="T95" fmla="*/ 266 h 492"/>
                <a:gd name="T96" fmla="*/ 440 w 521"/>
                <a:gd name="T97" fmla="*/ 301 h 492"/>
                <a:gd name="T98" fmla="*/ 438 w 521"/>
                <a:gd name="T99" fmla="*/ 243 h 492"/>
                <a:gd name="T100" fmla="*/ 415 w 521"/>
                <a:gd name="T101" fmla="*/ 207 h 492"/>
                <a:gd name="T102" fmla="*/ 430 w 521"/>
                <a:gd name="T103" fmla="*/ 188 h 492"/>
                <a:gd name="T104" fmla="*/ 435 w 521"/>
                <a:gd name="T105" fmla="*/ 153 h 492"/>
                <a:gd name="T106" fmla="*/ 487 w 521"/>
                <a:gd name="T107" fmla="*/ 159 h 492"/>
                <a:gd name="T108" fmla="*/ 521 w 521"/>
                <a:gd name="T109" fmla="*/ 149 h 4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21" h="492">
                  <a:moveTo>
                    <a:pt x="488" y="135"/>
                  </a:moveTo>
                  <a:cubicBezTo>
                    <a:pt x="467" y="127"/>
                    <a:pt x="453" y="149"/>
                    <a:pt x="431" y="146"/>
                  </a:cubicBezTo>
                  <a:cubicBezTo>
                    <a:pt x="429" y="148"/>
                    <a:pt x="429" y="151"/>
                    <a:pt x="428" y="152"/>
                  </a:cubicBezTo>
                  <a:cubicBezTo>
                    <a:pt x="427" y="154"/>
                    <a:pt x="425" y="153"/>
                    <a:pt x="424" y="152"/>
                  </a:cubicBezTo>
                  <a:cubicBezTo>
                    <a:pt x="422" y="143"/>
                    <a:pt x="419" y="135"/>
                    <a:pt x="418" y="126"/>
                  </a:cubicBezTo>
                  <a:cubicBezTo>
                    <a:pt x="416" y="122"/>
                    <a:pt x="417" y="117"/>
                    <a:pt x="415" y="113"/>
                  </a:cubicBezTo>
                  <a:cubicBezTo>
                    <a:pt x="403" y="80"/>
                    <a:pt x="445" y="105"/>
                    <a:pt x="453" y="86"/>
                  </a:cubicBezTo>
                  <a:cubicBezTo>
                    <a:pt x="460" y="69"/>
                    <a:pt x="439" y="67"/>
                    <a:pt x="433" y="55"/>
                  </a:cubicBezTo>
                  <a:lnTo>
                    <a:pt x="433" y="50"/>
                  </a:lnTo>
                  <a:cubicBezTo>
                    <a:pt x="427" y="44"/>
                    <a:pt x="420" y="42"/>
                    <a:pt x="416" y="34"/>
                  </a:cubicBezTo>
                  <a:cubicBezTo>
                    <a:pt x="419" y="25"/>
                    <a:pt x="420" y="14"/>
                    <a:pt x="418" y="5"/>
                  </a:cubicBezTo>
                  <a:cubicBezTo>
                    <a:pt x="417" y="3"/>
                    <a:pt x="416" y="0"/>
                    <a:pt x="412" y="1"/>
                  </a:cubicBezTo>
                  <a:cubicBezTo>
                    <a:pt x="405" y="11"/>
                    <a:pt x="400" y="19"/>
                    <a:pt x="393" y="28"/>
                  </a:cubicBezTo>
                  <a:cubicBezTo>
                    <a:pt x="386" y="23"/>
                    <a:pt x="379" y="16"/>
                    <a:pt x="371" y="11"/>
                  </a:cubicBezTo>
                  <a:cubicBezTo>
                    <a:pt x="365" y="11"/>
                    <a:pt x="360" y="5"/>
                    <a:pt x="353" y="7"/>
                  </a:cubicBezTo>
                  <a:cubicBezTo>
                    <a:pt x="352" y="10"/>
                    <a:pt x="353" y="11"/>
                    <a:pt x="355" y="13"/>
                  </a:cubicBezTo>
                  <a:cubicBezTo>
                    <a:pt x="355" y="28"/>
                    <a:pt x="362" y="40"/>
                    <a:pt x="373" y="50"/>
                  </a:cubicBezTo>
                  <a:lnTo>
                    <a:pt x="374" y="56"/>
                  </a:lnTo>
                  <a:cubicBezTo>
                    <a:pt x="367" y="71"/>
                    <a:pt x="369" y="89"/>
                    <a:pt x="367" y="106"/>
                  </a:cubicBezTo>
                  <a:cubicBezTo>
                    <a:pt x="350" y="149"/>
                    <a:pt x="323" y="191"/>
                    <a:pt x="285" y="221"/>
                  </a:cubicBezTo>
                  <a:cubicBezTo>
                    <a:pt x="264" y="246"/>
                    <a:pt x="238" y="269"/>
                    <a:pt x="235" y="303"/>
                  </a:cubicBezTo>
                  <a:cubicBezTo>
                    <a:pt x="234" y="308"/>
                    <a:pt x="236" y="314"/>
                    <a:pt x="231" y="318"/>
                  </a:cubicBezTo>
                  <a:cubicBezTo>
                    <a:pt x="219" y="314"/>
                    <a:pt x="207" y="308"/>
                    <a:pt x="196" y="300"/>
                  </a:cubicBezTo>
                  <a:cubicBezTo>
                    <a:pt x="179" y="287"/>
                    <a:pt x="154" y="289"/>
                    <a:pt x="143" y="267"/>
                  </a:cubicBezTo>
                  <a:cubicBezTo>
                    <a:pt x="138" y="258"/>
                    <a:pt x="144" y="249"/>
                    <a:pt x="148" y="243"/>
                  </a:cubicBezTo>
                  <a:cubicBezTo>
                    <a:pt x="161" y="231"/>
                    <a:pt x="159" y="209"/>
                    <a:pt x="152" y="194"/>
                  </a:cubicBezTo>
                  <a:cubicBezTo>
                    <a:pt x="151" y="194"/>
                    <a:pt x="150" y="196"/>
                    <a:pt x="149" y="196"/>
                  </a:cubicBezTo>
                  <a:cubicBezTo>
                    <a:pt x="148" y="219"/>
                    <a:pt x="130" y="234"/>
                    <a:pt x="137" y="259"/>
                  </a:cubicBezTo>
                  <a:cubicBezTo>
                    <a:pt x="139" y="266"/>
                    <a:pt x="142" y="271"/>
                    <a:pt x="144" y="278"/>
                  </a:cubicBezTo>
                  <a:cubicBezTo>
                    <a:pt x="142" y="277"/>
                    <a:pt x="138" y="277"/>
                    <a:pt x="136" y="276"/>
                  </a:cubicBezTo>
                  <a:cubicBezTo>
                    <a:pt x="127" y="275"/>
                    <a:pt x="119" y="271"/>
                    <a:pt x="110" y="272"/>
                  </a:cubicBezTo>
                  <a:cubicBezTo>
                    <a:pt x="93" y="280"/>
                    <a:pt x="69" y="270"/>
                    <a:pt x="55" y="286"/>
                  </a:cubicBezTo>
                  <a:cubicBezTo>
                    <a:pt x="53" y="287"/>
                    <a:pt x="50" y="287"/>
                    <a:pt x="51" y="291"/>
                  </a:cubicBezTo>
                  <a:cubicBezTo>
                    <a:pt x="59" y="291"/>
                    <a:pt x="67" y="293"/>
                    <a:pt x="75" y="292"/>
                  </a:cubicBezTo>
                  <a:cubicBezTo>
                    <a:pt x="88" y="295"/>
                    <a:pt x="97" y="284"/>
                    <a:pt x="106" y="279"/>
                  </a:cubicBezTo>
                  <a:lnTo>
                    <a:pt x="108" y="279"/>
                  </a:lnTo>
                  <a:cubicBezTo>
                    <a:pt x="112" y="275"/>
                    <a:pt x="119" y="277"/>
                    <a:pt x="123" y="276"/>
                  </a:cubicBezTo>
                  <a:cubicBezTo>
                    <a:pt x="147" y="279"/>
                    <a:pt x="166" y="291"/>
                    <a:pt x="185" y="302"/>
                  </a:cubicBezTo>
                  <a:lnTo>
                    <a:pt x="185" y="304"/>
                  </a:lnTo>
                  <a:cubicBezTo>
                    <a:pt x="178" y="307"/>
                    <a:pt x="169" y="310"/>
                    <a:pt x="162" y="314"/>
                  </a:cubicBezTo>
                  <a:cubicBezTo>
                    <a:pt x="153" y="320"/>
                    <a:pt x="143" y="329"/>
                    <a:pt x="140" y="339"/>
                  </a:cubicBezTo>
                  <a:cubicBezTo>
                    <a:pt x="134" y="349"/>
                    <a:pt x="142" y="357"/>
                    <a:pt x="146" y="365"/>
                  </a:cubicBezTo>
                  <a:cubicBezTo>
                    <a:pt x="146" y="369"/>
                    <a:pt x="147" y="373"/>
                    <a:pt x="150" y="375"/>
                  </a:cubicBezTo>
                  <a:cubicBezTo>
                    <a:pt x="162" y="362"/>
                    <a:pt x="151" y="346"/>
                    <a:pt x="153" y="331"/>
                  </a:cubicBezTo>
                  <a:cubicBezTo>
                    <a:pt x="156" y="320"/>
                    <a:pt x="167" y="314"/>
                    <a:pt x="177" y="311"/>
                  </a:cubicBezTo>
                  <a:cubicBezTo>
                    <a:pt x="199" y="302"/>
                    <a:pt x="214" y="320"/>
                    <a:pt x="232" y="330"/>
                  </a:cubicBezTo>
                  <a:cubicBezTo>
                    <a:pt x="231" y="347"/>
                    <a:pt x="234" y="364"/>
                    <a:pt x="230" y="381"/>
                  </a:cubicBezTo>
                  <a:cubicBezTo>
                    <a:pt x="225" y="383"/>
                    <a:pt x="218" y="384"/>
                    <a:pt x="212" y="384"/>
                  </a:cubicBezTo>
                  <a:cubicBezTo>
                    <a:pt x="182" y="386"/>
                    <a:pt x="159" y="402"/>
                    <a:pt x="132" y="411"/>
                  </a:cubicBezTo>
                  <a:cubicBezTo>
                    <a:pt x="120" y="416"/>
                    <a:pt x="106" y="415"/>
                    <a:pt x="94" y="420"/>
                  </a:cubicBezTo>
                  <a:cubicBezTo>
                    <a:pt x="103" y="422"/>
                    <a:pt x="113" y="419"/>
                    <a:pt x="123" y="419"/>
                  </a:cubicBezTo>
                  <a:cubicBezTo>
                    <a:pt x="160" y="413"/>
                    <a:pt x="188" y="385"/>
                    <a:pt x="228" y="390"/>
                  </a:cubicBezTo>
                  <a:lnTo>
                    <a:pt x="229" y="391"/>
                  </a:lnTo>
                  <a:cubicBezTo>
                    <a:pt x="224" y="400"/>
                    <a:pt x="218" y="408"/>
                    <a:pt x="211" y="416"/>
                  </a:cubicBezTo>
                  <a:cubicBezTo>
                    <a:pt x="210" y="411"/>
                    <a:pt x="210" y="408"/>
                    <a:pt x="206" y="406"/>
                  </a:cubicBezTo>
                  <a:cubicBezTo>
                    <a:pt x="203" y="404"/>
                    <a:pt x="199" y="406"/>
                    <a:pt x="197" y="409"/>
                  </a:cubicBezTo>
                  <a:cubicBezTo>
                    <a:pt x="196" y="411"/>
                    <a:pt x="196" y="413"/>
                    <a:pt x="197" y="414"/>
                  </a:cubicBezTo>
                  <a:cubicBezTo>
                    <a:pt x="199" y="418"/>
                    <a:pt x="202" y="419"/>
                    <a:pt x="205" y="420"/>
                  </a:cubicBezTo>
                  <a:cubicBezTo>
                    <a:pt x="205" y="423"/>
                    <a:pt x="200" y="425"/>
                    <a:pt x="198" y="428"/>
                  </a:cubicBezTo>
                  <a:cubicBezTo>
                    <a:pt x="188" y="446"/>
                    <a:pt x="166" y="438"/>
                    <a:pt x="154" y="451"/>
                  </a:cubicBezTo>
                  <a:cubicBezTo>
                    <a:pt x="152" y="454"/>
                    <a:pt x="145" y="455"/>
                    <a:pt x="148" y="459"/>
                  </a:cubicBezTo>
                  <a:cubicBezTo>
                    <a:pt x="162" y="461"/>
                    <a:pt x="176" y="457"/>
                    <a:pt x="187" y="449"/>
                  </a:cubicBezTo>
                  <a:cubicBezTo>
                    <a:pt x="201" y="434"/>
                    <a:pt x="216" y="419"/>
                    <a:pt x="230" y="404"/>
                  </a:cubicBezTo>
                  <a:cubicBezTo>
                    <a:pt x="232" y="416"/>
                    <a:pt x="228" y="429"/>
                    <a:pt x="221" y="439"/>
                  </a:cubicBezTo>
                  <a:cubicBezTo>
                    <a:pt x="218" y="437"/>
                    <a:pt x="215" y="434"/>
                    <a:pt x="211" y="433"/>
                  </a:cubicBezTo>
                  <a:cubicBezTo>
                    <a:pt x="207" y="434"/>
                    <a:pt x="205" y="438"/>
                    <a:pt x="204" y="441"/>
                  </a:cubicBezTo>
                  <a:cubicBezTo>
                    <a:pt x="206" y="443"/>
                    <a:pt x="207" y="446"/>
                    <a:pt x="210" y="448"/>
                  </a:cubicBezTo>
                  <a:cubicBezTo>
                    <a:pt x="197" y="457"/>
                    <a:pt x="181" y="458"/>
                    <a:pt x="166" y="462"/>
                  </a:cubicBezTo>
                  <a:cubicBezTo>
                    <a:pt x="139" y="466"/>
                    <a:pt x="112" y="468"/>
                    <a:pt x="84" y="468"/>
                  </a:cubicBezTo>
                  <a:cubicBezTo>
                    <a:pt x="71" y="468"/>
                    <a:pt x="56" y="472"/>
                    <a:pt x="43" y="468"/>
                  </a:cubicBezTo>
                  <a:cubicBezTo>
                    <a:pt x="29" y="471"/>
                    <a:pt x="13" y="467"/>
                    <a:pt x="2" y="475"/>
                  </a:cubicBezTo>
                  <a:cubicBezTo>
                    <a:pt x="0" y="476"/>
                    <a:pt x="2" y="478"/>
                    <a:pt x="2" y="480"/>
                  </a:cubicBezTo>
                  <a:cubicBezTo>
                    <a:pt x="19" y="492"/>
                    <a:pt x="43" y="483"/>
                    <a:pt x="63" y="486"/>
                  </a:cubicBezTo>
                  <a:lnTo>
                    <a:pt x="211" y="486"/>
                  </a:lnTo>
                  <a:cubicBezTo>
                    <a:pt x="222" y="486"/>
                    <a:pt x="233" y="485"/>
                    <a:pt x="242" y="480"/>
                  </a:cubicBezTo>
                  <a:cubicBezTo>
                    <a:pt x="261" y="469"/>
                    <a:pt x="272" y="449"/>
                    <a:pt x="282" y="430"/>
                  </a:cubicBezTo>
                  <a:cubicBezTo>
                    <a:pt x="285" y="423"/>
                    <a:pt x="288" y="415"/>
                    <a:pt x="290" y="407"/>
                  </a:cubicBezTo>
                  <a:cubicBezTo>
                    <a:pt x="293" y="394"/>
                    <a:pt x="305" y="385"/>
                    <a:pt x="318" y="384"/>
                  </a:cubicBezTo>
                  <a:cubicBezTo>
                    <a:pt x="320" y="404"/>
                    <a:pt x="316" y="424"/>
                    <a:pt x="311" y="442"/>
                  </a:cubicBezTo>
                  <a:cubicBezTo>
                    <a:pt x="309" y="454"/>
                    <a:pt x="301" y="466"/>
                    <a:pt x="306" y="479"/>
                  </a:cubicBezTo>
                  <a:cubicBezTo>
                    <a:pt x="307" y="485"/>
                    <a:pt x="314" y="485"/>
                    <a:pt x="319" y="486"/>
                  </a:cubicBezTo>
                  <a:cubicBezTo>
                    <a:pt x="364" y="485"/>
                    <a:pt x="410" y="483"/>
                    <a:pt x="458" y="486"/>
                  </a:cubicBezTo>
                  <a:cubicBezTo>
                    <a:pt x="467" y="488"/>
                    <a:pt x="475" y="491"/>
                    <a:pt x="484" y="490"/>
                  </a:cubicBezTo>
                  <a:cubicBezTo>
                    <a:pt x="485" y="489"/>
                    <a:pt x="487" y="489"/>
                    <a:pt x="486" y="486"/>
                  </a:cubicBezTo>
                  <a:cubicBezTo>
                    <a:pt x="485" y="482"/>
                    <a:pt x="482" y="477"/>
                    <a:pt x="477" y="476"/>
                  </a:cubicBezTo>
                  <a:cubicBezTo>
                    <a:pt x="476" y="473"/>
                    <a:pt x="473" y="474"/>
                    <a:pt x="472" y="473"/>
                  </a:cubicBezTo>
                  <a:cubicBezTo>
                    <a:pt x="448" y="459"/>
                    <a:pt x="419" y="466"/>
                    <a:pt x="390" y="467"/>
                  </a:cubicBezTo>
                  <a:cubicBezTo>
                    <a:pt x="376" y="468"/>
                    <a:pt x="361" y="471"/>
                    <a:pt x="348" y="462"/>
                  </a:cubicBezTo>
                  <a:cubicBezTo>
                    <a:pt x="343" y="456"/>
                    <a:pt x="347" y="434"/>
                    <a:pt x="347" y="434"/>
                  </a:cubicBezTo>
                  <a:cubicBezTo>
                    <a:pt x="347" y="425"/>
                    <a:pt x="368" y="365"/>
                    <a:pt x="370" y="360"/>
                  </a:cubicBezTo>
                  <a:cubicBezTo>
                    <a:pt x="371" y="355"/>
                    <a:pt x="373" y="349"/>
                    <a:pt x="373" y="343"/>
                  </a:cubicBezTo>
                  <a:cubicBezTo>
                    <a:pt x="376" y="335"/>
                    <a:pt x="375" y="326"/>
                    <a:pt x="375" y="317"/>
                  </a:cubicBezTo>
                  <a:cubicBezTo>
                    <a:pt x="376" y="305"/>
                    <a:pt x="382" y="294"/>
                    <a:pt x="387" y="282"/>
                  </a:cubicBezTo>
                  <a:cubicBezTo>
                    <a:pt x="389" y="276"/>
                    <a:pt x="391" y="270"/>
                    <a:pt x="393" y="264"/>
                  </a:cubicBezTo>
                  <a:cubicBezTo>
                    <a:pt x="395" y="257"/>
                    <a:pt x="396" y="250"/>
                    <a:pt x="401" y="245"/>
                  </a:cubicBezTo>
                  <a:cubicBezTo>
                    <a:pt x="413" y="252"/>
                    <a:pt x="425" y="252"/>
                    <a:pt x="431" y="266"/>
                  </a:cubicBezTo>
                  <a:lnTo>
                    <a:pt x="436" y="298"/>
                  </a:lnTo>
                  <a:cubicBezTo>
                    <a:pt x="436" y="300"/>
                    <a:pt x="438" y="303"/>
                    <a:pt x="440" y="301"/>
                  </a:cubicBezTo>
                  <a:cubicBezTo>
                    <a:pt x="450" y="295"/>
                    <a:pt x="447" y="280"/>
                    <a:pt x="447" y="270"/>
                  </a:cubicBezTo>
                  <a:cubicBezTo>
                    <a:pt x="449" y="259"/>
                    <a:pt x="441" y="253"/>
                    <a:pt x="438" y="243"/>
                  </a:cubicBezTo>
                  <a:cubicBezTo>
                    <a:pt x="435" y="241"/>
                    <a:pt x="431" y="232"/>
                    <a:pt x="431" y="232"/>
                  </a:cubicBezTo>
                  <a:cubicBezTo>
                    <a:pt x="429" y="223"/>
                    <a:pt x="411" y="218"/>
                    <a:pt x="415" y="207"/>
                  </a:cubicBezTo>
                  <a:cubicBezTo>
                    <a:pt x="417" y="198"/>
                    <a:pt x="419" y="191"/>
                    <a:pt x="428" y="186"/>
                  </a:cubicBezTo>
                  <a:cubicBezTo>
                    <a:pt x="429" y="186"/>
                    <a:pt x="430" y="187"/>
                    <a:pt x="430" y="188"/>
                  </a:cubicBezTo>
                  <a:lnTo>
                    <a:pt x="434" y="185"/>
                  </a:lnTo>
                  <a:lnTo>
                    <a:pt x="435" y="153"/>
                  </a:lnTo>
                  <a:cubicBezTo>
                    <a:pt x="447" y="153"/>
                    <a:pt x="465" y="155"/>
                    <a:pt x="478" y="155"/>
                  </a:cubicBezTo>
                  <a:cubicBezTo>
                    <a:pt x="481" y="156"/>
                    <a:pt x="484" y="159"/>
                    <a:pt x="487" y="159"/>
                  </a:cubicBezTo>
                  <a:lnTo>
                    <a:pt x="490" y="155"/>
                  </a:lnTo>
                  <a:lnTo>
                    <a:pt x="521" y="149"/>
                  </a:lnTo>
                  <a:cubicBezTo>
                    <a:pt x="508" y="150"/>
                    <a:pt x="500" y="135"/>
                    <a:pt x="488" y="13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39" name="Freeform 55"/>
            <p:cNvSpPr>
              <a:spLocks/>
            </p:cNvSpPr>
            <p:nvPr userDrawn="1"/>
          </p:nvSpPr>
          <p:spPr bwMode="auto">
            <a:xfrm>
              <a:off x="4535488" y="1004888"/>
              <a:ext cx="1588" cy="1588"/>
            </a:xfrm>
            <a:custGeom>
              <a:avLst/>
              <a:gdLst>
                <a:gd name="T0" fmla="*/ 0 w 3"/>
                <a:gd name="T1" fmla="*/ 1 h 1"/>
                <a:gd name="T2" fmla="*/ 3 w 3"/>
                <a:gd name="T3" fmla="*/ 0 h 1"/>
              </a:gdLst>
              <a:ahLst/>
              <a:cxnLst>
                <a:cxn ang="0">
                  <a:pos x="T0" y="T1"/>
                </a:cxn>
                <a:cxn ang="0">
                  <a:pos x="T2" y="T3"/>
                </a:cxn>
              </a:cxnLst>
              <a:rect l="0" t="0" r="r" b="b"/>
              <a:pathLst>
                <a:path w="3" h="1">
                  <a:moveTo>
                    <a:pt x="0" y="1"/>
                  </a:moveTo>
                  <a:cubicBezTo>
                    <a:pt x="1" y="1"/>
                    <a:pt x="2" y="1"/>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40" name="Freeform 56"/>
            <p:cNvSpPr>
              <a:spLocks/>
            </p:cNvSpPr>
            <p:nvPr userDrawn="1"/>
          </p:nvSpPr>
          <p:spPr bwMode="auto">
            <a:xfrm>
              <a:off x="4262438" y="1085850"/>
              <a:ext cx="12700" cy="11113"/>
            </a:xfrm>
            <a:custGeom>
              <a:avLst/>
              <a:gdLst>
                <a:gd name="T0" fmla="*/ 14 w 15"/>
                <a:gd name="T1" fmla="*/ 5 h 14"/>
                <a:gd name="T2" fmla="*/ 9 w 15"/>
                <a:gd name="T3" fmla="*/ 14 h 14"/>
                <a:gd name="T4" fmla="*/ 1 w 15"/>
                <a:gd name="T5" fmla="*/ 9 h 14"/>
                <a:gd name="T6" fmla="*/ 7 w 15"/>
                <a:gd name="T7" fmla="*/ 0 h 14"/>
                <a:gd name="T8" fmla="*/ 14 w 15"/>
                <a:gd name="T9" fmla="*/ 5 h 14"/>
              </a:gdLst>
              <a:ahLst/>
              <a:cxnLst>
                <a:cxn ang="0">
                  <a:pos x="T0" y="T1"/>
                </a:cxn>
                <a:cxn ang="0">
                  <a:pos x="T2" y="T3"/>
                </a:cxn>
                <a:cxn ang="0">
                  <a:pos x="T4" y="T5"/>
                </a:cxn>
                <a:cxn ang="0">
                  <a:pos x="T6" y="T7"/>
                </a:cxn>
                <a:cxn ang="0">
                  <a:pos x="T8" y="T9"/>
                </a:cxn>
              </a:cxnLst>
              <a:rect l="0" t="0" r="r" b="b"/>
              <a:pathLst>
                <a:path w="15" h="14">
                  <a:moveTo>
                    <a:pt x="14" y="5"/>
                  </a:moveTo>
                  <a:cubicBezTo>
                    <a:pt x="15" y="9"/>
                    <a:pt x="12" y="12"/>
                    <a:pt x="9" y="14"/>
                  </a:cubicBezTo>
                  <a:cubicBezTo>
                    <a:pt x="6" y="12"/>
                    <a:pt x="3" y="12"/>
                    <a:pt x="1" y="9"/>
                  </a:cubicBezTo>
                  <a:cubicBezTo>
                    <a:pt x="0" y="5"/>
                    <a:pt x="4" y="2"/>
                    <a:pt x="7" y="0"/>
                  </a:cubicBezTo>
                  <a:cubicBezTo>
                    <a:pt x="10" y="1"/>
                    <a:pt x="13" y="1"/>
                    <a:pt x="14"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41" name="Freeform 57"/>
            <p:cNvSpPr>
              <a:spLocks/>
            </p:cNvSpPr>
            <p:nvPr userDrawn="1"/>
          </p:nvSpPr>
          <p:spPr bwMode="auto">
            <a:xfrm>
              <a:off x="4244975" y="1087438"/>
              <a:ext cx="11113" cy="12700"/>
            </a:xfrm>
            <a:custGeom>
              <a:avLst/>
              <a:gdLst>
                <a:gd name="T0" fmla="*/ 12 w 14"/>
                <a:gd name="T1" fmla="*/ 3 h 16"/>
                <a:gd name="T2" fmla="*/ 13 w 14"/>
                <a:gd name="T3" fmla="*/ 12 h 16"/>
                <a:gd name="T4" fmla="*/ 4 w 14"/>
                <a:gd name="T5" fmla="*/ 13 h 16"/>
                <a:gd name="T6" fmla="*/ 1 w 14"/>
                <a:gd name="T7" fmla="*/ 5 h 16"/>
                <a:gd name="T8" fmla="*/ 12 w 14"/>
                <a:gd name="T9" fmla="*/ 3 h 16"/>
              </a:gdLst>
              <a:ahLst/>
              <a:cxnLst>
                <a:cxn ang="0">
                  <a:pos x="T0" y="T1"/>
                </a:cxn>
                <a:cxn ang="0">
                  <a:pos x="T2" y="T3"/>
                </a:cxn>
                <a:cxn ang="0">
                  <a:pos x="T4" y="T5"/>
                </a:cxn>
                <a:cxn ang="0">
                  <a:pos x="T6" y="T7"/>
                </a:cxn>
                <a:cxn ang="0">
                  <a:pos x="T8" y="T9"/>
                </a:cxn>
              </a:cxnLst>
              <a:rect l="0" t="0" r="r" b="b"/>
              <a:pathLst>
                <a:path w="14" h="16">
                  <a:moveTo>
                    <a:pt x="12" y="3"/>
                  </a:moveTo>
                  <a:cubicBezTo>
                    <a:pt x="14" y="5"/>
                    <a:pt x="14" y="9"/>
                    <a:pt x="13" y="12"/>
                  </a:cubicBezTo>
                  <a:cubicBezTo>
                    <a:pt x="11" y="14"/>
                    <a:pt x="6" y="16"/>
                    <a:pt x="4" y="13"/>
                  </a:cubicBezTo>
                  <a:cubicBezTo>
                    <a:pt x="2" y="10"/>
                    <a:pt x="0" y="8"/>
                    <a:pt x="1" y="5"/>
                  </a:cubicBezTo>
                  <a:cubicBezTo>
                    <a:pt x="4" y="2"/>
                    <a:pt x="9" y="0"/>
                    <a:pt x="12" y="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42" name="Freeform 58"/>
            <p:cNvSpPr>
              <a:spLocks/>
            </p:cNvSpPr>
            <p:nvPr userDrawn="1"/>
          </p:nvSpPr>
          <p:spPr bwMode="auto">
            <a:xfrm>
              <a:off x="4672013" y="1093788"/>
              <a:ext cx="0" cy="0"/>
            </a:xfrm>
            <a:custGeom>
              <a:avLst/>
              <a:gdLst>
                <a:gd name="T0" fmla="*/ 0 w 1"/>
                <a:gd name="T1" fmla="*/ 0 h 1"/>
                <a:gd name="T2" fmla="*/ 1 w 1"/>
                <a:gd name="T3" fmla="*/ 1 h 1"/>
              </a:gdLst>
              <a:ahLst/>
              <a:cxnLst>
                <a:cxn ang="0">
                  <a:pos x="T0" y="T1"/>
                </a:cxn>
                <a:cxn ang="0">
                  <a:pos x="T2" y="T3"/>
                </a:cxn>
              </a:cxnLst>
              <a:rect l="0" t="0" r="r" b="b"/>
              <a:pathLst>
                <a:path w="1" h="1">
                  <a:moveTo>
                    <a:pt x="0" y="0"/>
                  </a:moveTo>
                  <a:cubicBezTo>
                    <a:pt x="0" y="0"/>
                    <a:pt x="0" y="0"/>
                    <a:pt x="1" y="1"/>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43" name="Freeform 59"/>
            <p:cNvSpPr>
              <a:spLocks/>
            </p:cNvSpPr>
            <p:nvPr userDrawn="1"/>
          </p:nvSpPr>
          <p:spPr bwMode="auto">
            <a:xfrm>
              <a:off x="4889500" y="1093788"/>
              <a:ext cx="11113" cy="11113"/>
            </a:xfrm>
            <a:custGeom>
              <a:avLst/>
              <a:gdLst>
                <a:gd name="T0" fmla="*/ 14 w 15"/>
                <a:gd name="T1" fmla="*/ 5 h 14"/>
                <a:gd name="T2" fmla="*/ 9 w 15"/>
                <a:gd name="T3" fmla="*/ 14 h 14"/>
                <a:gd name="T4" fmla="*/ 0 w 15"/>
                <a:gd name="T5" fmla="*/ 7 h 14"/>
                <a:gd name="T6" fmla="*/ 6 w 15"/>
                <a:gd name="T7" fmla="*/ 2 h 14"/>
                <a:gd name="T8" fmla="*/ 14 w 15"/>
                <a:gd name="T9" fmla="*/ 5 h 14"/>
              </a:gdLst>
              <a:ahLst/>
              <a:cxnLst>
                <a:cxn ang="0">
                  <a:pos x="T0" y="T1"/>
                </a:cxn>
                <a:cxn ang="0">
                  <a:pos x="T2" y="T3"/>
                </a:cxn>
                <a:cxn ang="0">
                  <a:pos x="T4" y="T5"/>
                </a:cxn>
                <a:cxn ang="0">
                  <a:pos x="T6" y="T7"/>
                </a:cxn>
                <a:cxn ang="0">
                  <a:pos x="T8" y="T9"/>
                </a:cxn>
              </a:cxnLst>
              <a:rect l="0" t="0" r="r" b="b"/>
              <a:pathLst>
                <a:path w="15" h="14">
                  <a:moveTo>
                    <a:pt x="14" y="5"/>
                  </a:moveTo>
                  <a:cubicBezTo>
                    <a:pt x="15" y="10"/>
                    <a:pt x="12" y="13"/>
                    <a:pt x="9" y="14"/>
                  </a:cubicBezTo>
                  <a:cubicBezTo>
                    <a:pt x="5" y="13"/>
                    <a:pt x="0" y="12"/>
                    <a:pt x="0" y="7"/>
                  </a:cubicBezTo>
                  <a:cubicBezTo>
                    <a:pt x="1" y="4"/>
                    <a:pt x="3" y="2"/>
                    <a:pt x="6" y="2"/>
                  </a:cubicBezTo>
                  <a:cubicBezTo>
                    <a:pt x="9" y="0"/>
                    <a:pt x="12" y="3"/>
                    <a:pt x="14"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44" name="Freeform 60"/>
            <p:cNvSpPr>
              <a:spLocks/>
            </p:cNvSpPr>
            <p:nvPr userDrawn="1"/>
          </p:nvSpPr>
          <p:spPr bwMode="auto">
            <a:xfrm>
              <a:off x="4905375" y="1095375"/>
              <a:ext cx="14288" cy="11113"/>
            </a:xfrm>
            <a:custGeom>
              <a:avLst/>
              <a:gdLst>
                <a:gd name="T0" fmla="*/ 13 w 17"/>
                <a:gd name="T1" fmla="*/ 4 h 14"/>
                <a:gd name="T2" fmla="*/ 14 w 17"/>
                <a:gd name="T3" fmla="*/ 11 h 14"/>
                <a:gd name="T4" fmla="*/ 10 w 17"/>
                <a:gd name="T5" fmla="*/ 14 h 14"/>
                <a:gd name="T6" fmla="*/ 1 w 17"/>
                <a:gd name="T7" fmla="*/ 9 h 14"/>
                <a:gd name="T8" fmla="*/ 6 w 17"/>
                <a:gd name="T9" fmla="*/ 1 h 14"/>
                <a:gd name="T10" fmla="*/ 13 w 17"/>
                <a:gd name="T11" fmla="*/ 4 h 14"/>
              </a:gdLst>
              <a:ahLst/>
              <a:cxnLst>
                <a:cxn ang="0">
                  <a:pos x="T0" y="T1"/>
                </a:cxn>
                <a:cxn ang="0">
                  <a:pos x="T2" y="T3"/>
                </a:cxn>
                <a:cxn ang="0">
                  <a:pos x="T4" y="T5"/>
                </a:cxn>
                <a:cxn ang="0">
                  <a:pos x="T6" y="T7"/>
                </a:cxn>
                <a:cxn ang="0">
                  <a:pos x="T8" y="T9"/>
                </a:cxn>
                <a:cxn ang="0">
                  <a:pos x="T10" y="T11"/>
                </a:cxn>
              </a:cxnLst>
              <a:rect l="0" t="0" r="r" b="b"/>
              <a:pathLst>
                <a:path w="17" h="14">
                  <a:moveTo>
                    <a:pt x="13" y="4"/>
                  </a:moveTo>
                  <a:cubicBezTo>
                    <a:pt x="14" y="6"/>
                    <a:pt x="17" y="9"/>
                    <a:pt x="14" y="11"/>
                  </a:cubicBezTo>
                  <a:cubicBezTo>
                    <a:pt x="12" y="12"/>
                    <a:pt x="11" y="12"/>
                    <a:pt x="10" y="14"/>
                  </a:cubicBezTo>
                  <a:cubicBezTo>
                    <a:pt x="6" y="14"/>
                    <a:pt x="2" y="13"/>
                    <a:pt x="1" y="9"/>
                  </a:cubicBezTo>
                  <a:cubicBezTo>
                    <a:pt x="0" y="5"/>
                    <a:pt x="3" y="3"/>
                    <a:pt x="6" y="1"/>
                  </a:cubicBezTo>
                  <a:cubicBezTo>
                    <a:pt x="9" y="0"/>
                    <a:pt x="11" y="2"/>
                    <a:pt x="13"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45" name="Freeform 61"/>
            <p:cNvSpPr>
              <a:spLocks/>
            </p:cNvSpPr>
            <p:nvPr userDrawn="1"/>
          </p:nvSpPr>
          <p:spPr bwMode="auto">
            <a:xfrm>
              <a:off x="4168775" y="1096963"/>
              <a:ext cx="11113" cy="9525"/>
            </a:xfrm>
            <a:custGeom>
              <a:avLst/>
              <a:gdLst>
                <a:gd name="T0" fmla="*/ 13 w 13"/>
                <a:gd name="T1" fmla="*/ 6 h 13"/>
                <a:gd name="T2" fmla="*/ 3 w 13"/>
                <a:gd name="T3" fmla="*/ 11 h 13"/>
                <a:gd name="T4" fmla="*/ 0 w 13"/>
                <a:gd name="T5" fmla="*/ 6 h 13"/>
                <a:gd name="T6" fmla="*/ 4 w 13"/>
                <a:gd name="T7" fmla="*/ 0 h 13"/>
                <a:gd name="T8" fmla="*/ 13 w 13"/>
                <a:gd name="T9" fmla="*/ 6 h 13"/>
              </a:gdLst>
              <a:ahLst/>
              <a:cxnLst>
                <a:cxn ang="0">
                  <a:pos x="T0" y="T1"/>
                </a:cxn>
                <a:cxn ang="0">
                  <a:pos x="T2" y="T3"/>
                </a:cxn>
                <a:cxn ang="0">
                  <a:pos x="T4" y="T5"/>
                </a:cxn>
                <a:cxn ang="0">
                  <a:pos x="T6" y="T7"/>
                </a:cxn>
                <a:cxn ang="0">
                  <a:pos x="T8" y="T9"/>
                </a:cxn>
              </a:cxnLst>
              <a:rect l="0" t="0" r="r" b="b"/>
              <a:pathLst>
                <a:path w="13" h="13">
                  <a:moveTo>
                    <a:pt x="13" y="6"/>
                  </a:moveTo>
                  <a:cubicBezTo>
                    <a:pt x="11" y="11"/>
                    <a:pt x="8" y="13"/>
                    <a:pt x="3" y="11"/>
                  </a:cubicBezTo>
                  <a:cubicBezTo>
                    <a:pt x="2" y="10"/>
                    <a:pt x="0" y="8"/>
                    <a:pt x="0" y="6"/>
                  </a:cubicBezTo>
                  <a:cubicBezTo>
                    <a:pt x="0" y="4"/>
                    <a:pt x="1" y="1"/>
                    <a:pt x="4" y="0"/>
                  </a:cubicBezTo>
                  <a:cubicBezTo>
                    <a:pt x="8" y="0"/>
                    <a:pt x="12" y="2"/>
                    <a:pt x="13"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46" name="Freeform 62"/>
            <p:cNvSpPr>
              <a:spLocks/>
            </p:cNvSpPr>
            <p:nvPr userDrawn="1"/>
          </p:nvSpPr>
          <p:spPr bwMode="auto">
            <a:xfrm>
              <a:off x="4268788" y="1100138"/>
              <a:ext cx="11113" cy="12700"/>
            </a:xfrm>
            <a:custGeom>
              <a:avLst/>
              <a:gdLst>
                <a:gd name="T0" fmla="*/ 15 w 15"/>
                <a:gd name="T1" fmla="*/ 8 h 15"/>
                <a:gd name="T2" fmla="*/ 9 w 15"/>
                <a:gd name="T3" fmla="*/ 15 h 15"/>
                <a:gd name="T4" fmla="*/ 0 w 15"/>
                <a:gd name="T5" fmla="*/ 10 h 15"/>
                <a:gd name="T6" fmla="*/ 5 w 15"/>
                <a:gd name="T7" fmla="*/ 2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5" y="11"/>
                    <a:pt x="11" y="13"/>
                    <a:pt x="9" y="15"/>
                  </a:cubicBezTo>
                  <a:cubicBezTo>
                    <a:pt x="5" y="15"/>
                    <a:pt x="2" y="12"/>
                    <a:pt x="0" y="10"/>
                  </a:cubicBezTo>
                  <a:cubicBezTo>
                    <a:pt x="0" y="7"/>
                    <a:pt x="2" y="3"/>
                    <a:pt x="5" y="2"/>
                  </a:cubicBezTo>
                  <a:cubicBezTo>
                    <a:pt x="9" y="0"/>
                    <a:pt x="14" y="4"/>
                    <a:pt x="15"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47" name="Freeform 63"/>
            <p:cNvSpPr>
              <a:spLocks/>
            </p:cNvSpPr>
            <p:nvPr userDrawn="1"/>
          </p:nvSpPr>
          <p:spPr bwMode="auto">
            <a:xfrm>
              <a:off x="4252913" y="1101725"/>
              <a:ext cx="11113" cy="11113"/>
            </a:xfrm>
            <a:custGeom>
              <a:avLst/>
              <a:gdLst>
                <a:gd name="T0" fmla="*/ 13 w 15"/>
                <a:gd name="T1" fmla="*/ 3 h 14"/>
                <a:gd name="T2" fmla="*/ 14 w 15"/>
                <a:gd name="T3" fmla="*/ 9 h 14"/>
                <a:gd name="T4" fmla="*/ 5 w 15"/>
                <a:gd name="T5" fmla="*/ 12 h 14"/>
                <a:gd name="T6" fmla="*/ 0 w 15"/>
                <a:gd name="T7" fmla="*/ 5 h 14"/>
                <a:gd name="T8" fmla="*/ 6 w 15"/>
                <a:gd name="T9" fmla="*/ 0 h 14"/>
                <a:gd name="T10" fmla="*/ 13 w 15"/>
                <a:gd name="T11" fmla="*/ 3 h 14"/>
              </a:gdLst>
              <a:ahLst/>
              <a:cxnLst>
                <a:cxn ang="0">
                  <a:pos x="T0" y="T1"/>
                </a:cxn>
                <a:cxn ang="0">
                  <a:pos x="T2" y="T3"/>
                </a:cxn>
                <a:cxn ang="0">
                  <a:pos x="T4" y="T5"/>
                </a:cxn>
                <a:cxn ang="0">
                  <a:pos x="T6" y="T7"/>
                </a:cxn>
                <a:cxn ang="0">
                  <a:pos x="T8" y="T9"/>
                </a:cxn>
                <a:cxn ang="0">
                  <a:pos x="T10" y="T11"/>
                </a:cxn>
              </a:cxnLst>
              <a:rect l="0" t="0" r="r" b="b"/>
              <a:pathLst>
                <a:path w="15" h="14">
                  <a:moveTo>
                    <a:pt x="13" y="3"/>
                  </a:moveTo>
                  <a:cubicBezTo>
                    <a:pt x="14" y="4"/>
                    <a:pt x="15" y="7"/>
                    <a:pt x="14" y="9"/>
                  </a:cubicBezTo>
                  <a:cubicBezTo>
                    <a:pt x="12" y="11"/>
                    <a:pt x="8" y="14"/>
                    <a:pt x="5" y="12"/>
                  </a:cubicBezTo>
                  <a:cubicBezTo>
                    <a:pt x="2" y="10"/>
                    <a:pt x="0" y="9"/>
                    <a:pt x="0" y="5"/>
                  </a:cubicBezTo>
                  <a:cubicBezTo>
                    <a:pt x="2" y="3"/>
                    <a:pt x="4" y="1"/>
                    <a:pt x="6" y="0"/>
                  </a:cubicBezTo>
                  <a:cubicBezTo>
                    <a:pt x="9" y="0"/>
                    <a:pt x="11" y="2"/>
                    <a:pt x="13" y="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48" name="Freeform 64"/>
            <p:cNvSpPr>
              <a:spLocks/>
            </p:cNvSpPr>
            <p:nvPr userDrawn="1"/>
          </p:nvSpPr>
          <p:spPr bwMode="auto">
            <a:xfrm>
              <a:off x="4949825" y="1103313"/>
              <a:ext cx="12700" cy="11113"/>
            </a:xfrm>
            <a:custGeom>
              <a:avLst/>
              <a:gdLst>
                <a:gd name="T0" fmla="*/ 16 w 16"/>
                <a:gd name="T1" fmla="*/ 6 h 14"/>
                <a:gd name="T2" fmla="*/ 11 w 16"/>
                <a:gd name="T3" fmla="*/ 13 h 14"/>
                <a:gd name="T4" fmla="*/ 2 w 16"/>
                <a:gd name="T5" fmla="*/ 11 h 14"/>
                <a:gd name="T6" fmla="*/ 1 w 16"/>
                <a:gd name="T7" fmla="*/ 5 h 14"/>
                <a:gd name="T8" fmla="*/ 8 w 16"/>
                <a:gd name="T9" fmla="*/ 0 h 14"/>
                <a:gd name="T10" fmla="*/ 16 w 16"/>
                <a:gd name="T11" fmla="*/ 6 h 14"/>
              </a:gdLst>
              <a:ahLst/>
              <a:cxnLst>
                <a:cxn ang="0">
                  <a:pos x="T0" y="T1"/>
                </a:cxn>
                <a:cxn ang="0">
                  <a:pos x="T2" y="T3"/>
                </a:cxn>
                <a:cxn ang="0">
                  <a:pos x="T4" y="T5"/>
                </a:cxn>
                <a:cxn ang="0">
                  <a:pos x="T6" y="T7"/>
                </a:cxn>
                <a:cxn ang="0">
                  <a:pos x="T8" y="T9"/>
                </a:cxn>
                <a:cxn ang="0">
                  <a:pos x="T10" y="T11"/>
                </a:cxn>
              </a:cxnLst>
              <a:rect l="0" t="0" r="r" b="b"/>
              <a:pathLst>
                <a:path w="16" h="14">
                  <a:moveTo>
                    <a:pt x="16" y="6"/>
                  </a:moveTo>
                  <a:cubicBezTo>
                    <a:pt x="16" y="9"/>
                    <a:pt x="13" y="12"/>
                    <a:pt x="11" y="13"/>
                  </a:cubicBezTo>
                  <a:cubicBezTo>
                    <a:pt x="8" y="14"/>
                    <a:pt x="4" y="13"/>
                    <a:pt x="2" y="11"/>
                  </a:cubicBezTo>
                  <a:cubicBezTo>
                    <a:pt x="0" y="10"/>
                    <a:pt x="1" y="7"/>
                    <a:pt x="1" y="5"/>
                  </a:cubicBezTo>
                  <a:cubicBezTo>
                    <a:pt x="3" y="3"/>
                    <a:pt x="5" y="1"/>
                    <a:pt x="8" y="0"/>
                  </a:cubicBezTo>
                  <a:cubicBezTo>
                    <a:pt x="11" y="1"/>
                    <a:pt x="14" y="3"/>
                    <a:pt x="16"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49" name="Freeform 65"/>
            <p:cNvSpPr>
              <a:spLocks/>
            </p:cNvSpPr>
            <p:nvPr userDrawn="1"/>
          </p:nvSpPr>
          <p:spPr bwMode="auto">
            <a:xfrm>
              <a:off x="4970463" y="1106488"/>
              <a:ext cx="11113" cy="9525"/>
            </a:xfrm>
            <a:custGeom>
              <a:avLst/>
              <a:gdLst>
                <a:gd name="T0" fmla="*/ 14 w 14"/>
                <a:gd name="T1" fmla="*/ 6 h 13"/>
                <a:gd name="T2" fmla="*/ 7 w 14"/>
                <a:gd name="T3" fmla="*/ 13 h 13"/>
                <a:gd name="T4" fmla="*/ 1 w 14"/>
                <a:gd name="T5" fmla="*/ 8 h 13"/>
                <a:gd name="T6" fmla="*/ 4 w 14"/>
                <a:gd name="T7" fmla="*/ 2 h 13"/>
                <a:gd name="T8" fmla="*/ 14 w 14"/>
                <a:gd name="T9" fmla="*/ 6 h 13"/>
              </a:gdLst>
              <a:ahLst/>
              <a:cxnLst>
                <a:cxn ang="0">
                  <a:pos x="T0" y="T1"/>
                </a:cxn>
                <a:cxn ang="0">
                  <a:pos x="T2" y="T3"/>
                </a:cxn>
                <a:cxn ang="0">
                  <a:pos x="T4" y="T5"/>
                </a:cxn>
                <a:cxn ang="0">
                  <a:pos x="T6" y="T7"/>
                </a:cxn>
                <a:cxn ang="0">
                  <a:pos x="T8" y="T9"/>
                </a:cxn>
              </a:cxnLst>
              <a:rect l="0" t="0" r="r" b="b"/>
              <a:pathLst>
                <a:path w="14" h="13">
                  <a:moveTo>
                    <a:pt x="14" y="6"/>
                  </a:moveTo>
                  <a:cubicBezTo>
                    <a:pt x="13" y="9"/>
                    <a:pt x="10" y="12"/>
                    <a:pt x="7" y="13"/>
                  </a:cubicBezTo>
                  <a:cubicBezTo>
                    <a:pt x="4" y="12"/>
                    <a:pt x="0" y="12"/>
                    <a:pt x="1" y="8"/>
                  </a:cubicBezTo>
                  <a:cubicBezTo>
                    <a:pt x="1" y="6"/>
                    <a:pt x="2" y="3"/>
                    <a:pt x="4" y="2"/>
                  </a:cubicBezTo>
                  <a:cubicBezTo>
                    <a:pt x="8" y="0"/>
                    <a:pt x="13" y="2"/>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50" name="Freeform 66"/>
            <p:cNvSpPr>
              <a:spLocks/>
            </p:cNvSpPr>
            <p:nvPr userDrawn="1"/>
          </p:nvSpPr>
          <p:spPr bwMode="auto">
            <a:xfrm>
              <a:off x="4202113" y="1111250"/>
              <a:ext cx="12700" cy="12700"/>
            </a:xfrm>
            <a:custGeom>
              <a:avLst/>
              <a:gdLst>
                <a:gd name="T0" fmla="*/ 15 w 16"/>
                <a:gd name="T1" fmla="*/ 4 h 15"/>
                <a:gd name="T2" fmla="*/ 10 w 16"/>
                <a:gd name="T3" fmla="*/ 13 h 15"/>
                <a:gd name="T4" fmla="*/ 3 w 16"/>
                <a:gd name="T5" fmla="*/ 12 h 15"/>
                <a:gd name="T6" fmla="*/ 1 w 16"/>
                <a:gd name="T7" fmla="*/ 4 h 15"/>
                <a:gd name="T8" fmla="*/ 8 w 16"/>
                <a:gd name="T9" fmla="*/ 0 h 15"/>
                <a:gd name="T10" fmla="*/ 15 w 16"/>
                <a:gd name="T11" fmla="*/ 4 h 15"/>
              </a:gdLst>
              <a:ahLst/>
              <a:cxnLst>
                <a:cxn ang="0">
                  <a:pos x="T0" y="T1"/>
                </a:cxn>
                <a:cxn ang="0">
                  <a:pos x="T2" y="T3"/>
                </a:cxn>
                <a:cxn ang="0">
                  <a:pos x="T4" y="T5"/>
                </a:cxn>
                <a:cxn ang="0">
                  <a:pos x="T6" y="T7"/>
                </a:cxn>
                <a:cxn ang="0">
                  <a:pos x="T8" y="T9"/>
                </a:cxn>
                <a:cxn ang="0">
                  <a:pos x="T10" y="T11"/>
                </a:cxn>
              </a:cxnLst>
              <a:rect l="0" t="0" r="r" b="b"/>
              <a:pathLst>
                <a:path w="16" h="15">
                  <a:moveTo>
                    <a:pt x="15" y="4"/>
                  </a:moveTo>
                  <a:cubicBezTo>
                    <a:pt x="16" y="9"/>
                    <a:pt x="14" y="12"/>
                    <a:pt x="10" y="13"/>
                  </a:cubicBezTo>
                  <a:cubicBezTo>
                    <a:pt x="8" y="15"/>
                    <a:pt x="5" y="13"/>
                    <a:pt x="3" y="12"/>
                  </a:cubicBezTo>
                  <a:cubicBezTo>
                    <a:pt x="1" y="10"/>
                    <a:pt x="0" y="7"/>
                    <a:pt x="1" y="4"/>
                  </a:cubicBezTo>
                  <a:cubicBezTo>
                    <a:pt x="2" y="1"/>
                    <a:pt x="5" y="1"/>
                    <a:pt x="8" y="0"/>
                  </a:cubicBezTo>
                  <a:cubicBezTo>
                    <a:pt x="11" y="0"/>
                    <a:pt x="13" y="2"/>
                    <a:pt x="15"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51" name="Freeform 67"/>
            <p:cNvSpPr>
              <a:spLocks/>
            </p:cNvSpPr>
            <p:nvPr userDrawn="1"/>
          </p:nvSpPr>
          <p:spPr bwMode="auto">
            <a:xfrm>
              <a:off x="4216400" y="1111250"/>
              <a:ext cx="12700" cy="12700"/>
            </a:xfrm>
            <a:custGeom>
              <a:avLst/>
              <a:gdLst>
                <a:gd name="T0" fmla="*/ 15 w 17"/>
                <a:gd name="T1" fmla="*/ 8 h 16"/>
                <a:gd name="T2" fmla="*/ 12 w 17"/>
                <a:gd name="T3" fmla="*/ 14 h 16"/>
                <a:gd name="T4" fmla="*/ 6 w 17"/>
                <a:gd name="T5" fmla="*/ 15 h 16"/>
                <a:gd name="T6" fmla="*/ 3 w 17"/>
                <a:gd name="T7" fmla="*/ 6 h 16"/>
                <a:gd name="T8" fmla="*/ 15 w 17"/>
                <a:gd name="T9" fmla="*/ 8 h 16"/>
              </a:gdLst>
              <a:ahLst/>
              <a:cxnLst>
                <a:cxn ang="0">
                  <a:pos x="T0" y="T1"/>
                </a:cxn>
                <a:cxn ang="0">
                  <a:pos x="T2" y="T3"/>
                </a:cxn>
                <a:cxn ang="0">
                  <a:pos x="T4" y="T5"/>
                </a:cxn>
                <a:cxn ang="0">
                  <a:pos x="T6" y="T7"/>
                </a:cxn>
                <a:cxn ang="0">
                  <a:pos x="T8" y="T9"/>
                </a:cxn>
              </a:cxnLst>
              <a:rect l="0" t="0" r="r" b="b"/>
              <a:pathLst>
                <a:path w="17" h="16">
                  <a:moveTo>
                    <a:pt x="15" y="8"/>
                  </a:moveTo>
                  <a:cubicBezTo>
                    <a:pt x="17" y="11"/>
                    <a:pt x="13" y="12"/>
                    <a:pt x="12" y="14"/>
                  </a:cubicBezTo>
                  <a:cubicBezTo>
                    <a:pt x="11" y="15"/>
                    <a:pt x="8" y="16"/>
                    <a:pt x="6" y="15"/>
                  </a:cubicBezTo>
                  <a:cubicBezTo>
                    <a:pt x="3" y="13"/>
                    <a:pt x="0" y="9"/>
                    <a:pt x="3" y="6"/>
                  </a:cubicBezTo>
                  <a:cubicBezTo>
                    <a:pt x="6" y="0"/>
                    <a:pt x="14" y="3"/>
                    <a:pt x="15"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52" name="Freeform 68"/>
            <p:cNvSpPr>
              <a:spLocks/>
            </p:cNvSpPr>
            <p:nvPr userDrawn="1"/>
          </p:nvSpPr>
          <p:spPr bwMode="auto">
            <a:xfrm>
              <a:off x="4933950" y="1112838"/>
              <a:ext cx="11113" cy="11113"/>
            </a:xfrm>
            <a:custGeom>
              <a:avLst/>
              <a:gdLst>
                <a:gd name="T0" fmla="*/ 13 w 14"/>
                <a:gd name="T1" fmla="*/ 4 h 13"/>
                <a:gd name="T2" fmla="*/ 8 w 14"/>
                <a:gd name="T3" fmla="*/ 13 h 13"/>
                <a:gd name="T4" fmla="*/ 1 w 14"/>
                <a:gd name="T5" fmla="*/ 8 h 13"/>
                <a:gd name="T6" fmla="*/ 5 w 14"/>
                <a:gd name="T7" fmla="*/ 1 h 13"/>
                <a:gd name="T8" fmla="*/ 13 w 14"/>
                <a:gd name="T9" fmla="*/ 4 h 13"/>
              </a:gdLst>
              <a:ahLst/>
              <a:cxnLst>
                <a:cxn ang="0">
                  <a:pos x="T0" y="T1"/>
                </a:cxn>
                <a:cxn ang="0">
                  <a:pos x="T2" y="T3"/>
                </a:cxn>
                <a:cxn ang="0">
                  <a:pos x="T4" y="T5"/>
                </a:cxn>
                <a:cxn ang="0">
                  <a:pos x="T6" y="T7"/>
                </a:cxn>
                <a:cxn ang="0">
                  <a:pos x="T8" y="T9"/>
                </a:cxn>
              </a:cxnLst>
              <a:rect l="0" t="0" r="r" b="b"/>
              <a:pathLst>
                <a:path w="14" h="13">
                  <a:moveTo>
                    <a:pt x="13" y="4"/>
                  </a:moveTo>
                  <a:cubicBezTo>
                    <a:pt x="14" y="8"/>
                    <a:pt x="10" y="10"/>
                    <a:pt x="8" y="13"/>
                  </a:cubicBezTo>
                  <a:cubicBezTo>
                    <a:pt x="5" y="13"/>
                    <a:pt x="1" y="11"/>
                    <a:pt x="1" y="8"/>
                  </a:cubicBezTo>
                  <a:cubicBezTo>
                    <a:pt x="0" y="5"/>
                    <a:pt x="2" y="3"/>
                    <a:pt x="5" y="1"/>
                  </a:cubicBezTo>
                  <a:cubicBezTo>
                    <a:pt x="8" y="0"/>
                    <a:pt x="11" y="1"/>
                    <a:pt x="13"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53" name="Freeform 69"/>
            <p:cNvSpPr>
              <a:spLocks/>
            </p:cNvSpPr>
            <p:nvPr userDrawn="1"/>
          </p:nvSpPr>
          <p:spPr bwMode="auto">
            <a:xfrm>
              <a:off x="4956175" y="1117600"/>
              <a:ext cx="12700" cy="11113"/>
            </a:xfrm>
            <a:custGeom>
              <a:avLst/>
              <a:gdLst>
                <a:gd name="T0" fmla="*/ 16 w 16"/>
                <a:gd name="T1" fmla="*/ 5 h 15"/>
                <a:gd name="T2" fmla="*/ 12 w 16"/>
                <a:gd name="T3" fmla="*/ 14 h 15"/>
                <a:gd name="T4" fmla="*/ 3 w 16"/>
                <a:gd name="T5" fmla="*/ 13 h 15"/>
                <a:gd name="T6" fmla="*/ 2 w 16"/>
                <a:gd name="T7" fmla="*/ 5 h 15"/>
                <a:gd name="T8" fmla="*/ 11 w 16"/>
                <a:gd name="T9" fmla="*/ 0 h 15"/>
                <a:gd name="T10" fmla="*/ 16 w 16"/>
                <a:gd name="T11" fmla="*/ 5 h 15"/>
              </a:gdLst>
              <a:ahLst/>
              <a:cxnLst>
                <a:cxn ang="0">
                  <a:pos x="T0" y="T1"/>
                </a:cxn>
                <a:cxn ang="0">
                  <a:pos x="T2" y="T3"/>
                </a:cxn>
                <a:cxn ang="0">
                  <a:pos x="T4" y="T5"/>
                </a:cxn>
                <a:cxn ang="0">
                  <a:pos x="T6" y="T7"/>
                </a:cxn>
                <a:cxn ang="0">
                  <a:pos x="T8" y="T9"/>
                </a:cxn>
                <a:cxn ang="0">
                  <a:pos x="T10" y="T11"/>
                </a:cxn>
              </a:cxnLst>
              <a:rect l="0" t="0" r="r" b="b"/>
              <a:pathLst>
                <a:path w="16" h="15">
                  <a:moveTo>
                    <a:pt x="16" y="5"/>
                  </a:moveTo>
                  <a:cubicBezTo>
                    <a:pt x="16" y="8"/>
                    <a:pt x="16" y="12"/>
                    <a:pt x="12" y="14"/>
                  </a:cubicBezTo>
                  <a:cubicBezTo>
                    <a:pt x="9" y="15"/>
                    <a:pt x="5" y="15"/>
                    <a:pt x="3" y="13"/>
                  </a:cubicBezTo>
                  <a:cubicBezTo>
                    <a:pt x="1" y="11"/>
                    <a:pt x="0" y="8"/>
                    <a:pt x="2" y="5"/>
                  </a:cubicBezTo>
                  <a:cubicBezTo>
                    <a:pt x="3" y="2"/>
                    <a:pt x="7" y="0"/>
                    <a:pt x="11" y="0"/>
                  </a:cubicBezTo>
                  <a:cubicBezTo>
                    <a:pt x="13" y="2"/>
                    <a:pt x="14" y="4"/>
                    <a:pt x="16"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54" name="Freeform 70"/>
            <p:cNvSpPr>
              <a:spLocks/>
            </p:cNvSpPr>
            <p:nvPr userDrawn="1"/>
          </p:nvSpPr>
          <p:spPr bwMode="auto">
            <a:xfrm>
              <a:off x="4191000" y="1120775"/>
              <a:ext cx="12700" cy="12700"/>
            </a:xfrm>
            <a:custGeom>
              <a:avLst/>
              <a:gdLst>
                <a:gd name="T0" fmla="*/ 14 w 15"/>
                <a:gd name="T1" fmla="*/ 9 h 16"/>
                <a:gd name="T2" fmla="*/ 11 w 15"/>
                <a:gd name="T3" fmla="*/ 14 h 16"/>
                <a:gd name="T4" fmla="*/ 3 w 15"/>
                <a:gd name="T5" fmla="*/ 13 h 16"/>
                <a:gd name="T6" fmla="*/ 2 w 15"/>
                <a:gd name="T7" fmla="*/ 6 h 16"/>
                <a:gd name="T8" fmla="*/ 14 w 15"/>
                <a:gd name="T9" fmla="*/ 9 h 16"/>
              </a:gdLst>
              <a:ahLst/>
              <a:cxnLst>
                <a:cxn ang="0">
                  <a:pos x="T0" y="T1"/>
                </a:cxn>
                <a:cxn ang="0">
                  <a:pos x="T2" y="T3"/>
                </a:cxn>
                <a:cxn ang="0">
                  <a:pos x="T4" y="T5"/>
                </a:cxn>
                <a:cxn ang="0">
                  <a:pos x="T6" y="T7"/>
                </a:cxn>
                <a:cxn ang="0">
                  <a:pos x="T8" y="T9"/>
                </a:cxn>
              </a:cxnLst>
              <a:rect l="0" t="0" r="r" b="b"/>
              <a:pathLst>
                <a:path w="15" h="16">
                  <a:moveTo>
                    <a:pt x="14" y="9"/>
                  </a:moveTo>
                  <a:cubicBezTo>
                    <a:pt x="15" y="12"/>
                    <a:pt x="12" y="13"/>
                    <a:pt x="11" y="14"/>
                  </a:cubicBezTo>
                  <a:cubicBezTo>
                    <a:pt x="8" y="16"/>
                    <a:pt x="5" y="15"/>
                    <a:pt x="3" y="13"/>
                  </a:cubicBezTo>
                  <a:cubicBezTo>
                    <a:pt x="0" y="12"/>
                    <a:pt x="2" y="8"/>
                    <a:pt x="2" y="6"/>
                  </a:cubicBezTo>
                  <a:cubicBezTo>
                    <a:pt x="5" y="0"/>
                    <a:pt x="12" y="4"/>
                    <a:pt x="14" y="9"/>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55" name="Freeform 71"/>
            <p:cNvSpPr>
              <a:spLocks/>
            </p:cNvSpPr>
            <p:nvPr userDrawn="1"/>
          </p:nvSpPr>
          <p:spPr bwMode="auto">
            <a:xfrm>
              <a:off x="4913313" y="1123950"/>
              <a:ext cx="38100" cy="15875"/>
            </a:xfrm>
            <a:custGeom>
              <a:avLst/>
              <a:gdLst>
                <a:gd name="T0" fmla="*/ 46 w 47"/>
                <a:gd name="T1" fmla="*/ 12 h 21"/>
                <a:gd name="T2" fmla="*/ 46 w 47"/>
                <a:gd name="T3" fmla="*/ 16 h 21"/>
                <a:gd name="T4" fmla="*/ 15 w 47"/>
                <a:gd name="T5" fmla="*/ 14 h 21"/>
                <a:gd name="T6" fmla="*/ 0 w 47"/>
                <a:gd name="T7" fmla="*/ 6 h 21"/>
                <a:gd name="T8" fmla="*/ 14 w 47"/>
                <a:gd name="T9" fmla="*/ 0 h 21"/>
                <a:gd name="T10" fmla="*/ 46 w 47"/>
                <a:gd name="T11" fmla="*/ 12 h 21"/>
              </a:gdLst>
              <a:ahLst/>
              <a:cxnLst>
                <a:cxn ang="0">
                  <a:pos x="T0" y="T1"/>
                </a:cxn>
                <a:cxn ang="0">
                  <a:pos x="T2" y="T3"/>
                </a:cxn>
                <a:cxn ang="0">
                  <a:pos x="T4" y="T5"/>
                </a:cxn>
                <a:cxn ang="0">
                  <a:pos x="T6" y="T7"/>
                </a:cxn>
                <a:cxn ang="0">
                  <a:pos x="T8" y="T9"/>
                </a:cxn>
                <a:cxn ang="0">
                  <a:pos x="T10" y="T11"/>
                </a:cxn>
              </a:cxnLst>
              <a:rect l="0" t="0" r="r" b="b"/>
              <a:pathLst>
                <a:path w="47" h="21">
                  <a:moveTo>
                    <a:pt x="46" y="12"/>
                  </a:moveTo>
                  <a:cubicBezTo>
                    <a:pt x="47" y="13"/>
                    <a:pt x="46" y="15"/>
                    <a:pt x="46" y="16"/>
                  </a:cubicBezTo>
                  <a:cubicBezTo>
                    <a:pt x="37" y="20"/>
                    <a:pt x="23" y="21"/>
                    <a:pt x="15" y="14"/>
                  </a:cubicBezTo>
                  <a:cubicBezTo>
                    <a:pt x="11" y="10"/>
                    <a:pt x="5" y="9"/>
                    <a:pt x="0" y="6"/>
                  </a:cubicBezTo>
                  <a:cubicBezTo>
                    <a:pt x="2" y="1"/>
                    <a:pt x="9" y="1"/>
                    <a:pt x="14" y="0"/>
                  </a:cubicBezTo>
                  <a:cubicBezTo>
                    <a:pt x="25" y="1"/>
                    <a:pt x="33" y="12"/>
                    <a:pt x="46" y="12"/>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56" name="Freeform 72"/>
            <p:cNvSpPr>
              <a:spLocks/>
            </p:cNvSpPr>
            <p:nvPr userDrawn="1"/>
          </p:nvSpPr>
          <p:spPr bwMode="auto">
            <a:xfrm>
              <a:off x="4205288" y="1125538"/>
              <a:ext cx="11113" cy="11113"/>
            </a:xfrm>
            <a:custGeom>
              <a:avLst/>
              <a:gdLst>
                <a:gd name="T0" fmla="*/ 14 w 14"/>
                <a:gd name="T1" fmla="*/ 7 h 15"/>
                <a:gd name="T2" fmla="*/ 11 w 14"/>
                <a:gd name="T3" fmla="*/ 13 h 15"/>
                <a:gd name="T4" fmla="*/ 5 w 14"/>
                <a:gd name="T5" fmla="*/ 14 h 15"/>
                <a:gd name="T6" fmla="*/ 2 w 14"/>
                <a:gd name="T7" fmla="*/ 4 h 15"/>
                <a:gd name="T8" fmla="*/ 14 w 14"/>
                <a:gd name="T9" fmla="*/ 7 h 15"/>
              </a:gdLst>
              <a:ahLst/>
              <a:cxnLst>
                <a:cxn ang="0">
                  <a:pos x="T0" y="T1"/>
                </a:cxn>
                <a:cxn ang="0">
                  <a:pos x="T2" y="T3"/>
                </a:cxn>
                <a:cxn ang="0">
                  <a:pos x="T4" y="T5"/>
                </a:cxn>
                <a:cxn ang="0">
                  <a:pos x="T6" y="T7"/>
                </a:cxn>
                <a:cxn ang="0">
                  <a:pos x="T8" y="T9"/>
                </a:cxn>
              </a:cxnLst>
              <a:rect l="0" t="0" r="r" b="b"/>
              <a:pathLst>
                <a:path w="14" h="15">
                  <a:moveTo>
                    <a:pt x="14" y="7"/>
                  </a:moveTo>
                  <a:cubicBezTo>
                    <a:pt x="14" y="10"/>
                    <a:pt x="12" y="11"/>
                    <a:pt x="11" y="13"/>
                  </a:cubicBezTo>
                  <a:cubicBezTo>
                    <a:pt x="10" y="15"/>
                    <a:pt x="7" y="15"/>
                    <a:pt x="5" y="14"/>
                  </a:cubicBezTo>
                  <a:cubicBezTo>
                    <a:pt x="2" y="12"/>
                    <a:pt x="0" y="7"/>
                    <a:pt x="2" y="4"/>
                  </a:cubicBezTo>
                  <a:cubicBezTo>
                    <a:pt x="7" y="0"/>
                    <a:pt x="11" y="3"/>
                    <a:pt x="14"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57" name="Freeform 73"/>
            <p:cNvSpPr>
              <a:spLocks/>
            </p:cNvSpPr>
            <p:nvPr userDrawn="1"/>
          </p:nvSpPr>
          <p:spPr bwMode="auto">
            <a:xfrm>
              <a:off x="4230688" y="1127125"/>
              <a:ext cx="12700" cy="12700"/>
            </a:xfrm>
            <a:custGeom>
              <a:avLst/>
              <a:gdLst>
                <a:gd name="T0" fmla="*/ 16 w 17"/>
                <a:gd name="T1" fmla="*/ 7 h 17"/>
                <a:gd name="T2" fmla="*/ 12 w 17"/>
                <a:gd name="T3" fmla="*/ 15 h 17"/>
                <a:gd name="T4" fmla="*/ 5 w 17"/>
                <a:gd name="T5" fmla="*/ 14 h 17"/>
                <a:gd name="T6" fmla="*/ 3 w 17"/>
                <a:gd name="T7" fmla="*/ 5 h 17"/>
                <a:gd name="T8" fmla="*/ 16 w 17"/>
                <a:gd name="T9" fmla="*/ 7 h 17"/>
              </a:gdLst>
              <a:ahLst/>
              <a:cxnLst>
                <a:cxn ang="0">
                  <a:pos x="T0" y="T1"/>
                </a:cxn>
                <a:cxn ang="0">
                  <a:pos x="T2" y="T3"/>
                </a:cxn>
                <a:cxn ang="0">
                  <a:pos x="T4" y="T5"/>
                </a:cxn>
                <a:cxn ang="0">
                  <a:pos x="T6" y="T7"/>
                </a:cxn>
                <a:cxn ang="0">
                  <a:pos x="T8" y="T9"/>
                </a:cxn>
              </a:cxnLst>
              <a:rect l="0" t="0" r="r" b="b"/>
              <a:pathLst>
                <a:path w="17" h="17">
                  <a:moveTo>
                    <a:pt x="16" y="7"/>
                  </a:moveTo>
                  <a:cubicBezTo>
                    <a:pt x="17" y="10"/>
                    <a:pt x="15" y="13"/>
                    <a:pt x="12" y="15"/>
                  </a:cubicBezTo>
                  <a:cubicBezTo>
                    <a:pt x="9" y="17"/>
                    <a:pt x="7" y="15"/>
                    <a:pt x="5" y="14"/>
                  </a:cubicBezTo>
                  <a:cubicBezTo>
                    <a:pt x="3" y="12"/>
                    <a:pt x="0" y="9"/>
                    <a:pt x="3" y="5"/>
                  </a:cubicBezTo>
                  <a:cubicBezTo>
                    <a:pt x="6" y="0"/>
                    <a:pt x="13" y="3"/>
                    <a:pt x="16"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58" name="Freeform 74"/>
            <p:cNvSpPr>
              <a:spLocks/>
            </p:cNvSpPr>
            <p:nvPr userDrawn="1"/>
          </p:nvSpPr>
          <p:spPr bwMode="auto">
            <a:xfrm>
              <a:off x="4543425" y="1136650"/>
              <a:ext cx="46038" cy="61913"/>
            </a:xfrm>
            <a:custGeom>
              <a:avLst/>
              <a:gdLst>
                <a:gd name="T0" fmla="*/ 58 w 58"/>
                <a:gd name="T1" fmla="*/ 11 h 78"/>
                <a:gd name="T2" fmla="*/ 47 w 58"/>
                <a:gd name="T3" fmla="*/ 20 h 78"/>
                <a:gd name="T4" fmla="*/ 54 w 58"/>
                <a:gd name="T5" fmla="*/ 41 h 78"/>
                <a:gd name="T6" fmla="*/ 56 w 58"/>
                <a:gd name="T7" fmla="*/ 61 h 78"/>
                <a:gd name="T8" fmla="*/ 42 w 58"/>
                <a:gd name="T9" fmla="*/ 73 h 78"/>
                <a:gd name="T10" fmla="*/ 10 w 58"/>
                <a:gd name="T11" fmla="*/ 65 h 78"/>
                <a:gd name="T12" fmla="*/ 4 w 58"/>
                <a:gd name="T13" fmla="*/ 47 h 78"/>
                <a:gd name="T14" fmla="*/ 7 w 58"/>
                <a:gd name="T15" fmla="*/ 45 h 78"/>
                <a:gd name="T16" fmla="*/ 5 w 58"/>
                <a:gd name="T17" fmla="*/ 39 h 78"/>
                <a:gd name="T18" fmla="*/ 10 w 58"/>
                <a:gd name="T19" fmla="*/ 25 h 78"/>
                <a:gd name="T20" fmla="*/ 40 w 58"/>
                <a:gd name="T21" fmla="*/ 41 h 78"/>
                <a:gd name="T22" fmla="*/ 46 w 58"/>
                <a:gd name="T23" fmla="*/ 45 h 78"/>
                <a:gd name="T24" fmla="*/ 39 w 58"/>
                <a:gd name="T25" fmla="*/ 18 h 78"/>
                <a:gd name="T26" fmla="*/ 43 w 58"/>
                <a:gd name="T27" fmla="*/ 5 h 78"/>
                <a:gd name="T28" fmla="*/ 58 w 58"/>
                <a:gd name="T29" fmla="*/ 11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 h="78">
                  <a:moveTo>
                    <a:pt x="58" y="11"/>
                  </a:moveTo>
                  <a:cubicBezTo>
                    <a:pt x="58" y="19"/>
                    <a:pt x="45" y="10"/>
                    <a:pt x="47" y="20"/>
                  </a:cubicBezTo>
                  <a:cubicBezTo>
                    <a:pt x="49" y="27"/>
                    <a:pt x="50" y="36"/>
                    <a:pt x="54" y="41"/>
                  </a:cubicBezTo>
                  <a:cubicBezTo>
                    <a:pt x="58" y="46"/>
                    <a:pt x="56" y="54"/>
                    <a:pt x="56" y="61"/>
                  </a:cubicBezTo>
                  <a:cubicBezTo>
                    <a:pt x="53" y="66"/>
                    <a:pt x="47" y="70"/>
                    <a:pt x="42" y="73"/>
                  </a:cubicBezTo>
                  <a:cubicBezTo>
                    <a:pt x="31" y="72"/>
                    <a:pt x="15" y="78"/>
                    <a:pt x="10" y="65"/>
                  </a:cubicBezTo>
                  <a:cubicBezTo>
                    <a:pt x="8" y="59"/>
                    <a:pt x="4" y="53"/>
                    <a:pt x="4" y="47"/>
                  </a:cubicBezTo>
                  <a:cubicBezTo>
                    <a:pt x="5" y="46"/>
                    <a:pt x="6" y="46"/>
                    <a:pt x="7" y="45"/>
                  </a:cubicBezTo>
                  <a:cubicBezTo>
                    <a:pt x="7" y="43"/>
                    <a:pt x="5" y="41"/>
                    <a:pt x="5" y="39"/>
                  </a:cubicBezTo>
                  <a:cubicBezTo>
                    <a:pt x="17" y="36"/>
                    <a:pt x="0" y="26"/>
                    <a:pt x="10" y="25"/>
                  </a:cubicBezTo>
                  <a:cubicBezTo>
                    <a:pt x="19" y="34"/>
                    <a:pt x="33" y="31"/>
                    <a:pt x="40" y="41"/>
                  </a:cubicBezTo>
                  <a:cubicBezTo>
                    <a:pt x="42" y="42"/>
                    <a:pt x="44" y="44"/>
                    <a:pt x="46" y="45"/>
                  </a:cubicBezTo>
                  <a:cubicBezTo>
                    <a:pt x="44" y="36"/>
                    <a:pt x="40" y="27"/>
                    <a:pt x="39" y="18"/>
                  </a:cubicBezTo>
                  <a:cubicBezTo>
                    <a:pt x="38" y="13"/>
                    <a:pt x="39" y="8"/>
                    <a:pt x="43" y="5"/>
                  </a:cubicBezTo>
                  <a:cubicBezTo>
                    <a:pt x="49" y="0"/>
                    <a:pt x="55" y="7"/>
                    <a:pt x="58" y="11"/>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59" name="Freeform 75"/>
            <p:cNvSpPr>
              <a:spLocks/>
            </p:cNvSpPr>
            <p:nvPr userDrawn="1"/>
          </p:nvSpPr>
          <p:spPr bwMode="auto">
            <a:xfrm>
              <a:off x="4259263" y="1139825"/>
              <a:ext cx="11113" cy="11113"/>
            </a:xfrm>
            <a:custGeom>
              <a:avLst/>
              <a:gdLst>
                <a:gd name="T0" fmla="*/ 12 w 13"/>
                <a:gd name="T1" fmla="*/ 4 h 13"/>
                <a:gd name="T2" fmla="*/ 8 w 13"/>
                <a:gd name="T3" fmla="*/ 12 h 13"/>
                <a:gd name="T4" fmla="*/ 1 w 13"/>
                <a:gd name="T5" fmla="*/ 7 h 13"/>
                <a:gd name="T6" fmla="*/ 5 w 13"/>
                <a:gd name="T7" fmla="*/ 0 h 13"/>
                <a:gd name="T8" fmla="*/ 12 w 13"/>
                <a:gd name="T9" fmla="*/ 4 h 13"/>
              </a:gdLst>
              <a:ahLst/>
              <a:cxnLst>
                <a:cxn ang="0">
                  <a:pos x="T0" y="T1"/>
                </a:cxn>
                <a:cxn ang="0">
                  <a:pos x="T2" y="T3"/>
                </a:cxn>
                <a:cxn ang="0">
                  <a:pos x="T4" y="T5"/>
                </a:cxn>
                <a:cxn ang="0">
                  <a:pos x="T6" y="T7"/>
                </a:cxn>
                <a:cxn ang="0">
                  <a:pos x="T8" y="T9"/>
                </a:cxn>
              </a:cxnLst>
              <a:rect l="0" t="0" r="r" b="b"/>
              <a:pathLst>
                <a:path w="13" h="13">
                  <a:moveTo>
                    <a:pt x="12" y="4"/>
                  </a:moveTo>
                  <a:cubicBezTo>
                    <a:pt x="13" y="7"/>
                    <a:pt x="10" y="10"/>
                    <a:pt x="8" y="12"/>
                  </a:cubicBezTo>
                  <a:cubicBezTo>
                    <a:pt x="5" y="13"/>
                    <a:pt x="3" y="9"/>
                    <a:pt x="1" y="7"/>
                  </a:cubicBezTo>
                  <a:cubicBezTo>
                    <a:pt x="0" y="4"/>
                    <a:pt x="3" y="2"/>
                    <a:pt x="5" y="0"/>
                  </a:cubicBezTo>
                  <a:cubicBezTo>
                    <a:pt x="8" y="0"/>
                    <a:pt x="11" y="1"/>
                    <a:pt x="12"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60" name="Freeform 76"/>
            <p:cNvSpPr>
              <a:spLocks/>
            </p:cNvSpPr>
            <p:nvPr userDrawn="1"/>
          </p:nvSpPr>
          <p:spPr bwMode="auto">
            <a:xfrm>
              <a:off x="4440238" y="1143000"/>
              <a:ext cx="17463" cy="42863"/>
            </a:xfrm>
            <a:custGeom>
              <a:avLst/>
              <a:gdLst>
                <a:gd name="T0" fmla="*/ 18 w 23"/>
                <a:gd name="T1" fmla="*/ 4 h 54"/>
                <a:gd name="T2" fmla="*/ 14 w 23"/>
                <a:gd name="T3" fmla="*/ 46 h 54"/>
                <a:gd name="T4" fmla="*/ 10 w 23"/>
                <a:gd name="T5" fmla="*/ 54 h 54"/>
                <a:gd name="T6" fmla="*/ 12 w 23"/>
                <a:gd name="T7" fmla="*/ 5 h 54"/>
                <a:gd name="T8" fmla="*/ 18 w 23"/>
                <a:gd name="T9" fmla="*/ 4 h 54"/>
              </a:gdLst>
              <a:ahLst/>
              <a:cxnLst>
                <a:cxn ang="0">
                  <a:pos x="T0" y="T1"/>
                </a:cxn>
                <a:cxn ang="0">
                  <a:pos x="T2" y="T3"/>
                </a:cxn>
                <a:cxn ang="0">
                  <a:pos x="T4" y="T5"/>
                </a:cxn>
                <a:cxn ang="0">
                  <a:pos x="T6" y="T7"/>
                </a:cxn>
                <a:cxn ang="0">
                  <a:pos x="T8" y="T9"/>
                </a:cxn>
              </a:cxnLst>
              <a:rect l="0" t="0" r="r" b="b"/>
              <a:pathLst>
                <a:path w="23" h="54">
                  <a:moveTo>
                    <a:pt x="18" y="4"/>
                  </a:moveTo>
                  <a:cubicBezTo>
                    <a:pt x="23" y="18"/>
                    <a:pt x="21" y="34"/>
                    <a:pt x="14" y="46"/>
                  </a:cubicBezTo>
                  <a:cubicBezTo>
                    <a:pt x="13" y="49"/>
                    <a:pt x="14" y="54"/>
                    <a:pt x="10" y="54"/>
                  </a:cubicBezTo>
                  <a:cubicBezTo>
                    <a:pt x="0" y="40"/>
                    <a:pt x="8" y="20"/>
                    <a:pt x="12" y="5"/>
                  </a:cubicBezTo>
                  <a:cubicBezTo>
                    <a:pt x="12" y="1"/>
                    <a:pt x="17" y="0"/>
                    <a:pt x="18"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61" name="Freeform 77"/>
            <p:cNvSpPr>
              <a:spLocks/>
            </p:cNvSpPr>
            <p:nvPr userDrawn="1"/>
          </p:nvSpPr>
          <p:spPr bwMode="auto">
            <a:xfrm>
              <a:off x="4702175" y="1144588"/>
              <a:ext cx="12700" cy="38100"/>
            </a:xfrm>
            <a:custGeom>
              <a:avLst/>
              <a:gdLst>
                <a:gd name="T0" fmla="*/ 11 w 17"/>
                <a:gd name="T1" fmla="*/ 10 h 48"/>
                <a:gd name="T2" fmla="*/ 12 w 17"/>
                <a:gd name="T3" fmla="*/ 45 h 48"/>
                <a:gd name="T4" fmla="*/ 9 w 17"/>
                <a:gd name="T5" fmla="*/ 48 h 48"/>
                <a:gd name="T6" fmla="*/ 0 w 17"/>
                <a:gd name="T7" fmla="*/ 21 h 48"/>
                <a:gd name="T8" fmla="*/ 5 w 17"/>
                <a:gd name="T9" fmla="*/ 1 h 48"/>
                <a:gd name="T10" fmla="*/ 11 w 17"/>
                <a:gd name="T11" fmla="*/ 10 h 48"/>
              </a:gdLst>
              <a:ahLst/>
              <a:cxnLst>
                <a:cxn ang="0">
                  <a:pos x="T0" y="T1"/>
                </a:cxn>
                <a:cxn ang="0">
                  <a:pos x="T2" y="T3"/>
                </a:cxn>
                <a:cxn ang="0">
                  <a:pos x="T4" y="T5"/>
                </a:cxn>
                <a:cxn ang="0">
                  <a:pos x="T6" y="T7"/>
                </a:cxn>
                <a:cxn ang="0">
                  <a:pos x="T8" y="T9"/>
                </a:cxn>
                <a:cxn ang="0">
                  <a:pos x="T10" y="T11"/>
                </a:cxn>
              </a:cxnLst>
              <a:rect l="0" t="0" r="r" b="b"/>
              <a:pathLst>
                <a:path w="17" h="48">
                  <a:moveTo>
                    <a:pt x="11" y="10"/>
                  </a:moveTo>
                  <a:cubicBezTo>
                    <a:pt x="17" y="20"/>
                    <a:pt x="17" y="34"/>
                    <a:pt x="12" y="45"/>
                  </a:cubicBezTo>
                  <a:lnTo>
                    <a:pt x="9" y="48"/>
                  </a:lnTo>
                  <a:cubicBezTo>
                    <a:pt x="5" y="39"/>
                    <a:pt x="1" y="31"/>
                    <a:pt x="0" y="21"/>
                  </a:cubicBezTo>
                  <a:cubicBezTo>
                    <a:pt x="2" y="14"/>
                    <a:pt x="4" y="8"/>
                    <a:pt x="5" y="1"/>
                  </a:cubicBezTo>
                  <a:cubicBezTo>
                    <a:pt x="10" y="0"/>
                    <a:pt x="10" y="7"/>
                    <a:pt x="11" y="1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62" name="Freeform 78"/>
            <p:cNvSpPr>
              <a:spLocks/>
            </p:cNvSpPr>
            <p:nvPr userDrawn="1"/>
          </p:nvSpPr>
          <p:spPr bwMode="auto">
            <a:xfrm>
              <a:off x="4256088" y="1149350"/>
              <a:ext cx="36513" cy="19050"/>
            </a:xfrm>
            <a:custGeom>
              <a:avLst/>
              <a:gdLst>
                <a:gd name="T0" fmla="*/ 47 w 47"/>
                <a:gd name="T1" fmla="*/ 7 h 24"/>
                <a:gd name="T2" fmla="*/ 34 w 47"/>
                <a:gd name="T3" fmla="*/ 16 h 24"/>
                <a:gd name="T4" fmla="*/ 0 w 47"/>
                <a:gd name="T5" fmla="*/ 22 h 24"/>
                <a:gd name="T6" fmla="*/ 43 w 47"/>
                <a:gd name="T7" fmla="*/ 4 h 24"/>
                <a:gd name="T8" fmla="*/ 47 w 47"/>
                <a:gd name="T9" fmla="*/ 7 h 24"/>
              </a:gdLst>
              <a:ahLst/>
              <a:cxnLst>
                <a:cxn ang="0">
                  <a:pos x="T0" y="T1"/>
                </a:cxn>
                <a:cxn ang="0">
                  <a:pos x="T2" y="T3"/>
                </a:cxn>
                <a:cxn ang="0">
                  <a:pos x="T4" y="T5"/>
                </a:cxn>
                <a:cxn ang="0">
                  <a:pos x="T6" y="T7"/>
                </a:cxn>
                <a:cxn ang="0">
                  <a:pos x="T8" y="T9"/>
                </a:cxn>
              </a:cxnLst>
              <a:rect l="0" t="0" r="r" b="b"/>
              <a:pathLst>
                <a:path w="47" h="24">
                  <a:moveTo>
                    <a:pt x="47" y="7"/>
                  </a:moveTo>
                  <a:cubicBezTo>
                    <a:pt x="44" y="11"/>
                    <a:pt x="38" y="13"/>
                    <a:pt x="34" y="16"/>
                  </a:cubicBezTo>
                  <a:cubicBezTo>
                    <a:pt x="25" y="23"/>
                    <a:pt x="11" y="24"/>
                    <a:pt x="0" y="22"/>
                  </a:cubicBezTo>
                  <a:cubicBezTo>
                    <a:pt x="10" y="8"/>
                    <a:pt x="25" y="0"/>
                    <a:pt x="43" y="4"/>
                  </a:cubicBezTo>
                  <a:cubicBezTo>
                    <a:pt x="44" y="6"/>
                    <a:pt x="46" y="5"/>
                    <a:pt x="47"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63" name="Freeform 79"/>
            <p:cNvSpPr>
              <a:spLocks/>
            </p:cNvSpPr>
            <p:nvPr userDrawn="1"/>
          </p:nvSpPr>
          <p:spPr bwMode="auto">
            <a:xfrm>
              <a:off x="4165600" y="1166813"/>
              <a:ext cx="28575" cy="34925"/>
            </a:xfrm>
            <a:custGeom>
              <a:avLst/>
              <a:gdLst>
                <a:gd name="T0" fmla="*/ 4 w 35"/>
                <a:gd name="T1" fmla="*/ 0 h 44"/>
                <a:gd name="T2" fmla="*/ 30 w 35"/>
                <a:gd name="T3" fmla="*/ 37 h 44"/>
                <a:gd name="T4" fmla="*/ 34 w 35"/>
                <a:gd name="T5" fmla="*/ 42 h 44"/>
                <a:gd name="T6" fmla="*/ 24 w 35"/>
                <a:gd name="T7" fmla="*/ 40 h 44"/>
                <a:gd name="T8" fmla="*/ 1 w 35"/>
                <a:gd name="T9" fmla="*/ 1 h 44"/>
                <a:gd name="T10" fmla="*/ 4 w 35"/>
                <a:gd name="T11" fmla="*/ 0 h 44"/>
              </a:gdLst>
              <a:ahLst/>
              <a:cxnLst>
                <a:cxn ang="0">
                  <a:pos x="T0" y="T1"/>
                </a:cxn>
                <a:cxn ang="0">
                  <a:pos x="T2" y="T3"/>
                </a:cxn>
                <a:cxn ang="0">
                  <a:pos x="T4" y="T5"/>
                </a:cxn>
                <a:cxn ang="0">
                  <a:pos x="T6" y="T7"/>
                </a:cxn>
                <a:cxn ang="0">
                  <a:pos x="T8" y="T9"/>
                </a:cxn>
                <a:cxn ang="0">
                  <a:pos x="T10" y="T11"/>
                </a:cxn>
              </a:cxnLst>
              <a:rect l="0" t="0" r="r" b="b"/>
              <a:pathLst>
                <a:path w="35" h="44">
                  <a:moveTo>
                    <a:pt x="4" y="0"/>
                  </a:moveTo>
                  <a:cubicBezTo>
                    <a:pt x="18" y="9"/>
                    <a:pt x="22" y="23"/>
                    <a:pt x="30" y="37"/>
                  </a:cubicBezTo>
                  <a:cubicBezTo>
                    <a:pt x="32" y="38"/>
                    <a:pt x="35" y="39"/>
                    <a:pt x="34" y="42"/>
                  </a:cubicBezTo>
                  <a:cubicBezTo>
                    <a:pt x="31" y="44"/>
                    <a:pt x="28" y="40"/>
                    <a:pt x="24" y="40"/>
                  </a:cubicBezTo>
                  <a:cubicBezTo>
                    <a:pt x="9" y="34"/>
                    <a:pt x="0" y="18"/>
                    <a:pt x="1" y="1"/>
                  </a:cubicBezTo>
                  <a:cubicBezTo>
                    <a:pt x="1" y="0"/>
                    <a:pt x="3" y="0"/>
                    <a:pt x="4"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64" name="Freeform 80"/>
            <p:cNvSpPr>
              <a:spLocks/>
            </p:cNvSpPr>
            <p:nvPr userDrawn="1"/>
          </p:nvSpPr>
          <p:spPr bwMode="auto">
            <a:xfrm>
              <a:off x="4687888" y="1171575"/>
              <a:ext cx="11113" cy="11113"/>
            </a:xfrm>
            <a:custGeom>
              <a:avLst/>
              <a:gdLst>
                <a:gd name="T0" fmla="*/ 14 w 14"/>
                <a:gd name="T1" fmla="*/ 5 h 15"/>
                <a:gd name="T2" fmla="*/ 10 w 14"/>
                <a:gd name="T3" fmla="*/ 14 h 15"/>
                <a:gd name="T4" fmla="*/ 1 w 14"/>
                <a:gd name="T5" fmla="*/ 10 h 15"/>
                <a:gd name="T6" fmla="*/ 3 w 14"/>
                <a:gd name="T7" fmla="*/ 3 h 15"/>
                <a:gd name="T8" fmla="*/ 14 w 14"/>
                <a:gd name="T9" fmla="*/ 5 h 15"/>
              </a:gdLst>
              <a:ahLst/>
              <a:cxnLst>
                <a:cxn ang="0">
                  <a:pos x="T0" y="T1"/>
                </a:cxn>
                <a:cxn ang="0">
                  <a:pos x="T2" y="T3"/>
                </a:cxn>
                <a:cxn ang="0">
                  <a:pos x="T4" y="T5"/>
                </a:cxn>
                <a:cxn ang="0">
                  <a:pos x="T6" y="T7"/>
                </a:cxn>
                <a:cxn ang="0">
                  <a:pos x="T8" y="T9"/>
                </a:cxn>
              </a:cxnLst>
              <a:rect l="0" t="0" r="r" b="b"/>
              <a:pathLst>
                <a:path w="14" h="15">
                  <a:moveTo>
                    <a:pt x="14" y="5"/>
                  </a:moveTo>
                  <a:cubicBezTo>
                    <a:pt x="14" y="9"/>
                    <a:pt x="13" y="13"/>
                    <a:pt x="10" y="14"/>
                  </a:cubicBezTo>
                  <a:cubicBezTo>
                    <a:pt x="6" y="15"/>
                    <a:pt x="3" y="13"/>
                    <a:pt x="1" y="10"/>
                  </a:cubicBezTo>
                  <a:cubicBezTo>
                    <a:pt x="0" y="7"/>
                    <a:pt x="3" y="5"/>
                    <a:pt x="3" y="3"/>
                  </a:cubicBezTo>
                  <a:cubicBezTo>
                    <a:pt x="6" y="0"/>
                    <a:pt x="12" y="2"/>
                    <a:pt x="14"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65" name="Freeform 81"/>
            <p:cNvSpPr>
              <a:spLocks/>
            </p:cNvSpPr>
            <p:nvPr userDrawn="1"/>
          </p:nvSpPr>
          <p:spPr bwMode="auto">
            <a:xfrm>
              <a:off x="4662488" y="914400"/>
              <a:ext cx="231775" cy="358775"/>
            </a:xfrm>
            <a:custGeom>
              <a:avLst/>
              <a:gdLst>
                <a:gd name="T0" fmla="*/ 206 w 292"/>
                <a:gd name="T1" fmla="*/ 350 h 453"/>
                <a:gd name="T2" fmla="*/ 209 w 292"/>
                <a:gd name="T3" fmla="*/ 329 h 453"/>
                <a:gd name="T4" fmla="*/ 210 w 292"/>
                <a:gd name="T5" fmla="*/ 321 h 453"/>
                <a:gd name="T6" fmla="*/ 252 w 292"/>
                <a:gd name="T7" fmla="*/ 313 h 453"/>
                <a:gd name="T8" fmla="*/ 271 w 292"/>
                <a:gd name="T9" fmla="*/ 318 h 453"/>
                <a:gd name="T10" fmla="*/ 280 w 292"/>
                <a:gd name="T11" fmla="*/ 316 h 453"/>
                <a:gd name="T12" fmla="*/ 285 w 292"/>
                <a:gd name="T13" fmla="*/ 284 h 453"/>
                <a:gd name="T14" fmla="*/ 281 w 292"/>
                <a:gd name="T15" fmla="*/ 273 h 453"/>
                <a:gd name="T16" fmla="*/ 278 w 292"/>
                <a:gd name="T17" fmla="*/ 265 h 453"/>
                <a:gd name="T18" fmla="*/ 272 w 292"/>
                <a:gd name="T19" fmla="*/ 255 h 453"/>
                <a:gd name="T20" fmla="*/ 242 w 292"/>
                <a:gd name="T21" fmla="*/ 215 h 453"/>
                <a:gd name="T22" fmla="*/ 162 w 292"/>
                <a:gd name="T23" fmla="*/ 166 h 453"/>
                <a:gd name="T24" fmla="*/ 76 w 292"/>
                <a:gd name="T25" fmla="*/ 179 h 453"/>
                <a:gd name="T26" fmla="*/ 61 w 292"/>
                <a:gd name="T27" fmla="*/ 163 h 453"/>
                <a:gd name="T28" fmla="*/ 68 w 292"/>
                <a:gd name="T29" fmla="*/ 123 h 453"/>
                <a:gd name="T30" fmla="*/ 78 w 292"/>
                <a:gd name="T31" fmla="*/ 97 h 453"/>
                <a:gd name="T32" fmla="*/ 94 w 292"/>
                <a:gd name="T33" fmla="*/ 32 h 453"/>
                <a:gd name="T34" fmla="*/ 73 w 292"/>
                <a:gd name="T35" fmla="*/ 2 h 453"/>
                <a:gd name="T36" fmla="*/ 53 w 292"/>
                <a:gd name="T37" fmla="*/ 6 h 453"/>
                <a:gd name="T38" fmla="*/ 28 w 292"/>
                <a:gd name="T39" fmla="*/ 28 h 453"/>
                <a:gd name="T40" fmla="*/ 38 w 292"/>
                <a:gd name="T41" fmla="*/ 32 h 453"/>
                <a:gd name="T42" fmla="*/ 62 w 292"/>
                <a:gd name="T43" fmla="*/ 37 h 453"/>
                <a:gd name="T44" fmla="*/ 47 w 292"/>
                <a:gd name="T45" fmla="*/ 76 h 453"/>
                <a:gd name="T46" fmla="*/ 12 w 292"/>
                <a:gd name="T47" fmla="*/ 135 h 453"/>
                <a:gd name="T48" fmla="*/ 11 w 292"/>
                <a:gd name="T49" fmla="*/ 134 h 453"/>
                <a:gd name="T50" fmla="*/ 13 w 292"/>
                <a:gd name="T51" fmla="*/ 227 h 453"/>
                <a:gd name="T52" fmla="*/ 62 w 292"/>
                <a:gd name="T53" fmla="*/ 277 h 453"/>
                <a:gd name="T54" fmla="*/ 105 w 292"/>
                <a:gd name="T55" fmla="*/ 290 h 453"/>
                <a:gd name="T56" fmla="*/ 119 w 292"/>
                <a:gd name="T57" fmla="*/ 304 h 453"/>
                <a:gd name="T58" fmla="*/ 113 w 292"/>
                <a:gd name="T59" fmla="*/ 341 h 453"/>
                <a:gd name="T60" fmla="*/ 103 w 292"/>
                <a:gd name="T61" fmla="*/ 362 h 453"/>
                <a:gd name="T62" fmla="*/ 64 w 292"/>
                <a:gd name="T63" fmla="*/ 426 h 453"/>
                <a:gd name="T64" fmla="*/ 49 w 292"/>
                <a:gd name="T65" fmla="*/ 433 h 453"/>
                <a:gd name="T66" fmla="*/ 36 w 292"/>
                <a:gd name="T67" fmla="*/ 435 h 453"/>
                <a:gd name="T68" fmla="*/ 0 w 292"/>
                <a:gd name="T69" fmla="*/ 448 h 453"/>
                <a:gd name="T70" fmla="*/ 3 w 292"/>
                <a:gd name="T71" fmla="*/ 450 h 453"/>
                <a:gd name="T72" fmla="*/ 76 w 292"/>
                <a:gd name="T73" fmla="*/ 451 h 453"/>
                <a:gd name="T74" fmla="*/ 82 w 292"/>
                <a:gd name="T75" fmla="*/ 444 h 453"/>
                <a:gd name="T76" fmla="*/ 87 w 292"/>
                <a:gd name="T77" fmla="*/ 427 h 453"/>
                <a:gd name="T78" fmla="*/ 97 w 292"/>
                <a:gd name="T79" fmla="*/ 403 h 453"/>
                <a:gd name="T80" fmla="*/ 123 w 292"/>
                <a:gd name="T81" fmla="*/ 357 h 453"/>
                <a:gd name="T82" fmla="*/ 135 w 292"/>
                <a:gd name="T83" fmla="*/ 338 h 453"/>
                <a:gd name="T84" fmla="*/ 146 w 292"/>
                <a:gd name="T85" fmla="*/ 316 h 453"/>
                <a:gd name="T86" fmla="*/ 153 w 292"/>
                <a:gd name="T87" fmla="*/ 306 h 453"/>
                <a:gd name="T88" fmla="*/ 149 w 292"/>
                <a:gd name="T89" fmla="*/ 298 h 453"/>
                <a:gd name="T90" fmla="*/ 159 w 292"/>
                <a:gd name="T91" fmla="*/ 296 h 453"/>
                <a:gd name="T92" fmla="*/ 181 w 292"/>
                <a:gd name="T93" fmla="*/ 321 h 453"/>
                <a:gd name="T94" fmla="*/ 184 w 292"/>
                <a:gd name="T95" fmla="*/ 331 h 453"/>
                <a:gd name="T96" fmla="*/ 185 w 292"/>
                <a:gd name="T97" fmla="*/ 335 h 453"/>
                <a:gd name="T98" fmla="*/ 185 w 292"/>
                <a:gd name="T99" fmla="*/ 348 h 453"/>
                <a:gd name="T100" fmla="*/ 186 w 292"/>
                <a:gd name="T101" fmla="*/ 359 h 453"/>
                <a:gd name="T102" fmla="*/ 183 w 292"/>
                <a:gd name="T103" fmla="*/ 415 h 453"/>
                <a:gd name="T104" fmla="*/ 133 w 292"/>
                <a:gd name="T105" fmla="*/ 439 h 453"/>
                <a:gd name="T106" fmla="*/ 120 w 292"/>
                <a:gd name="T107" fmla="*/ 448 h 453"/>
                <a:gd name="T108" fmla="*/ 191 w 292"/>
                <a:gd name="T109" fmla="*/ 450 h 453"/>
                <a:gd name="T110" fmla="*/ 197 w 292"/>
                <a:gd name="T111" fmla="*/ 442 h 453"/>
                <a:gd name="T112" fmla="*/ 201 w 292"/>
                <a:gd name="T113" fmla="*/ 427 h 453"/>
                <a:gd name="T114" fmla="*/ 200 w 292"/>
                <a:gd name="T115" fmla="*/ 406 h 453"/>
                <a:gd name="T116" fmla="*/ 200 w 292"/>
                <a:gd name="T117" fmla="*/ 399 h 453"/>
                <a:gd name="T118" fmla="*/ 204 w 292"/>
                <a:gd name="T119" fmla="*/ 364 h 453"/>
                <a:gd name="T120" fmla="*/ 206 w 292"/>
                <a:gd name="T121" fmla="*/ 350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2" h="453">
                  <a:moveTo>
                    <a:pt x="206" y="350"/>
                  </a:moveTo>
                  <a:cubicBezTo>
                    <a:pt x="206" y="342"/>
                    <a:pt x="208" y="335"/>
                    <a:pt x="209" y="329"/>
                  </a:cubicBezTo>
                  <a:cubicBezTo>
                    <a:pt x="210" y="326"/>
                    <a:pt x="210" y="324"/>
                    <a:pt x="210" y="321"/>
                  </a:cubicBezTo>
                  <a:cubicBezTo>
                    <a:pt x="219" y="308"/>
                    <a:pt x="238" y="312"/>
                    <a:pt x="252" y="313"/>
                  </a:cubicBezTo>
                  <a:cubicBezTo>
                    <a:pt x="258" y="316"/>
                    <a:pt x="265" y="316"/>
                    <a:pt x="271" y="318"/>
                  </a:cubicBezTo>
                  <a:cubicBezTo>
                    <a:pt x="273" y="316"/>
                    <a:pt x="277" y="315"/>
                    <a:pt x="280" y="316"/>
                  </a:cubicBezTo>
                  <a:cubicBezTo>
                    <a:pt x="292" y="309"/>
                    <a:pt x="284" y="295"/>
                    <a:pt x="285" y="284"/>
                  </a:cubicBezTo>
                  <a:lnTo>
                    <a:pt x="281" y="273"/>
                  </a:lnTo>
                  <a:cubicBezTo>
                    <a:pt x="279" y="270"/>
                    <a:pt x="278" y="268"/>
                    <a:pt x="278" y="265"/>
                  </a:cubicBezTo>
                  <a:cubicBezTo>
                    <a:pt x="275" y="262"/>
                    <a:pt x="274" y="258"/>
                    <a:pt x="272" y="255"/>
                  </a:cubicBezTo>
                  <a:cubicBezTo>
                    <a:pt x="265" y="238"/>
                    <a:pt x="253" y="229"/>
                    <a:pt x="242" y="215"/>
                  </a:cubicBezTo>
                  <a:cubicBezTo>
                    <a:pt x="223" y="190"/>
                    <a:pt x="193" y="176"/>
                    <a:pt x="162" y="166"/>
                  </a:cubicBezTo>
                  <a:cubicBezTo>
                    <a:pt x="133" y="156"/>
                    <a:pt x="102" y="169"/>
                    <a:pt x="76" y="179"/>
                  </a:cubicBezTo>
                  <a:cubicBezTo>
                    <a:pt x="67" y="177"/>
                    <a:pt x="63" y="170"/>
                    <a:pt x="61" y="163"/>
                  </a:cubicBezTo>
                  <a:cubicBezTo>
                    <a:pt x="59" y="148"/>
                    <a:pt x="62" y="134"/>
                    <a:pt x="68" y="123"/>
                  </a:cubicBezTo>
                  <a:cubicBezTo>
                    <a:pt x="69" y="113"/>
                    <a:pt x="76" y="106"/>
                    <a:pt x="78" y="97"/>
                  </a:cubicBezTo>
                  <a:cubicBezTo>
                    <a:pt x="85" y="76"/>
                    <a:pt x="92" y="55"/>
                    <a:pt x="94" y="32"/>
                  </a:cubicBezTo>
                  <a:cubicBezTo>
                    <a:pt x="94" y="18"/>
                    <a:pt x="84" y="8"/>
                    <a:pt x="73" y="2"/>
                  </a:cubicBezTo>
                  <a:cubicBezTo>
                    <a:pt x="66" y="0"/>
                    <a:pt x="58" y="0"/>
                    <a:pt x="53" y="6"/>
                  </a:cubicBezTo>
                  <a:cubicBezTo>
                    <a:pt x="48" y="16"/>
                    <a:pt x="37" y="23"/>
                    <a:pt x="28" y="28"/>
                  </a:cubicBezTo>
                  <a:cubicBezTo>
                    <a:pt x="27" y="34"/>
                    <a:pt x="35" y="30"/>
                    <a:pt x="38" y="32"/>
                  </a:cubicBezTo>
                  <a:cubicBezTo>
                    <a:pt x="46" y="34"/>
                    <a:pt x="56" y="31"/>
                    <a:pt x="62" y="37"/>
                  </a:cubicBezTo>
                  <a:cubicBezTo>
                    <a:pt x="63" y="52"/>
                    <a:pt x="54" y="64"/>
                    <a:pt x="47" y="76"/>
                  </a:cubicBezTo>
                  <a:cubicBezTo>
                    <a:pt x="34" y="95"/>
                    <a:pt x="20" y="114"/>
                    <a:pt x="12" y="135"/>
                  </a:cubicBezTo>
                  <a:lnTo>
                    <a:pt x="11" y="134"/>
                  </a:lnTo>
                  <a:lnTo>
                    <a:pt x="13" y="227"/>
                  </a:lnTo>
                  <a:cubicBezTo>
                    <a:pt x="25" y="247"/>
                    <a:pt x="40" y="269"/>
                    <a:pt x="62" y="277"/>
                  </a:cubicBezTo>
                  <a:cubicBezTo>
                    <a:pt x="74" y="287"/>
                    <a:pt x="89" y="299"/>
                    <a:pt x="105" y="290"/>
                  </a:cubicBezTo>
                  <a:cubicBezTo>
                    <a:pt x="114" y="287"/>
                    <a:pt x="115" y="299"/>
                    <a:pt x="119" y="304"/>
                  </a:cubicBezTo>
                  <a:cubicBezTo>
                    <a:pt x="124" y="318"/>
                    <a:pt x="113" y="328"/>
                    <a:pt x="113" y="341"/>
                  </a:cubicBezTo>
                  <a:lnTo>
                    <a:pt x="103" y="362"/>
                  </a:lnTo>
                  <a:cubicBezTo>
                    <a:pt x="91" y="384"/>
                    <a:pt x="81" y="408"/>
                    <a:pt x="64" y="426"/>
                  </a:cubicBezTo>
                  <a:cubicBezTo>
                    <a:pt x="58" y="426"/>
                    <a:pt x="55" y="432"/>
                    <a:pt x="49" y="433"/>
                  </a:cubicBezTo>
                  <a:cubicBezTo>
                    <a:pt x="46" y="437"/>
                    <a:pt x="40" y="434"/>
                    <a:pt x="36" y="435"/>
                  </a:cubicBezTo>
                  <a:cubicBezTo>
                    <a:pt x="25" y="440"/>
                    <a:pt x="8" y="437"/>
                    <a:pt x="0" y="448"/>
                  </a:cubicBezTo>
                  <a:cubicBezTo>
                    <a:pt x="1" y="450"/>
                    <a:pt x="2" y="450"/>
                    <a:pt x="3" y="450"/>
                  </a:cubicBezTo>
                  <a:cubicBezTo>
                    <a:pt x="26" y="451"/>
                    <a:pt x="52" y="452"/>
                    <a:pt x="76" y="451"/>
                  </a:cubicBezTo>
                  <a:cubicBezTo>
                    <a:pt x="79" y="450"/>
                    <a:pt x="82" y="447"/>
                    <a:pt x="82" y="444"/>
                  </a:cubicBezTo>
                  <a:cubicBezTo>
                    <a:pt x="79" y="437"/>
                    <a:pt x="84" y="432"/>
                    <a:pt x="87" y="427"/>
                  </a:cubicBezTo>
                  <a:cubicBezTo>
                    <a:pt x="88" y="418"/>
                    <a:pt x="94" y="412"/>
                    <a:pt x="97" y="403"/>
                  </a:cubicBezTo>
                  <a:cubicBezTo>
                    <a:pt x="105" y="388"/>
                    <a:pt x="114" y="372"/>
                    <a:pt x="123" y="357"/>
                  </a:cubicBezTo>
                  <a:lnTo>
                    <a:pt x="135" y="338"/>
                  </a:lnTo>
                  <a:cubicBezTo>
                    <a:pt x="137" y="331"/>
                    <a:pt x="142" y="323"/>
                    <a:pt x="146" y="316"/>
                  </a:cubicBezTo>
                  <a:cubicBezTo>
                    <a:pt x="149" y="313"/>
                    <a:pt x="151" y="310"/>
                    <a:pt x="153" y="306"/>
                  </a:cubicBezTo>
                  <a:cubicBezTo>
                    <a:pt x="153" y="302"/>
                    <a:pt x="151" y="301"/>
                    <a:pt x="149" y="298"/>
                  </a:cubicBezTo>
                  <a:cubicBezTo>
                    <a:pt x="152" y="296"/>
                    <a:pt x="156" y="296"/>
                    <a:pt x="159" y="296"/>
                  </a:cubicBezTo>
                  <a:cubicBezTo>
                    <a:pt x="169" y="301"/>
                    <a:pt x="179" y="310"/>
                    <a:pt x="181" y="321"/>
                  </a:cubicBezTo>
                  <a:lnTo>
                    <a:pt x="184" y="331"/>
                  </a:lnTo>
                  <a:lnTo>
                    <a:pt x="185" y="335"/>
                  </a:lnTo>
                  <a:lnTo>
                    <a:pt x="185" y="348"/>
                  </a:lnTo>
                  <a:lnTo>
                    <a:pt x="186" y="359"/>
                  </a:lnTo>
                  <a:cubicBezTo>
                    <a:pt x="188" y="378"/>
                    <a:pt x="185" y="396"/>
                    <a:pt x="183" y="415"/>
                  </a:cubicBezTo>
                  <a:cubicBezTo>
                    <a:pt x="176" y="437"/>
                    <a:pt x="151" y="434"/>
                    <a:pt x="133" y="439"/>
                  </a:cubicBezTo>
                  <a:cubicBezTo>
                    <a:pt x="128" y="442"/>
                    <a:pt x="120" y="441"/>
                    <a:pt x="120" y="448"/>
                  </a:cubicBezTo>
                  <a:cubicBezTo>
                    <a:pt x="142" y="453"/>
                    <a:pt x="167" y="450"/>
                    <a:pt x="191" y="450"/>
                  </a:cubicBezTo>
                  <a:cubicBezTo>
                    <a:pt x="195" y="448"/>
                    <a:pt x="195" y="445"/>
                    <a:pt x="197" y="442"/>
                  </a:cubicBezTo>
                  <a:cubicBezTo>
                    <a:pt x="198" y="437"/>
                    <a:pt x="203" y="432"/>
                    <a:pt x="201" y="427"/>
                  </a:cubicBezTo>
                  <a:cubicBezTo>
                    <a:pt x="197" y="422"/>
                    <a:pt x="201" y="413"/>
                    <a:pt x="200" y="406"/>
                  </a:cubicBezTo>
                  <a:cubicBezTo>
                    <a:pt x="201" y="404"/>
                    <a:pt x="201" y="402"/>
                    <a:pt x="200" y="399"/>
                  </a:cubicBezTo>
                  <a:cubicBezTo>
                    <a:pt x="203" y="388"/>
                    <a:pt x="202" y="375"/>
                    <a:pt x="204" y="364"/>
                  </a:cubicBezTo>
                  <a:lnTo>
                    <a:pt x="206" y="35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66" name="Freeform 82"/>
            <p:cNvSpPr>
              <a:spLocks/>
            </p:cNvSpPr>
            <p:nvPr userDrawn="1"/>
          </p:nvSpPr>
          <p:spPr bwMode="auto">
            <a:xfrm>
              <a:off x="4933950" y="1177925"/>
              <a:ext cx="39688" cy="36513"/>
            </a:xfrm>
            <a:custGeom>
              <a:avLst/>
              <a:gdLst>
                <a:gd name="T0" fmla="*/ 50 w 50"/>
                <a:gd name="T1" fmla="*/ 2 h 45"/>
                <a:gd name="T2" fmla="*/ 4 w 50"/>
                <a:gd name="T3" fmla="*/ 44 h 45"/>
                <a:gd name="T4" fmla="*/ 0 w 50"/>
                <a:gd name="T5" fmla="*/ 43 h 45"/>
                <a:gd name="T6" fmla="*/ 39 w 50"/>
                <a:gd name="T7" fmla="*/ 3 h 45"/>
                <a:gd name="T8" fmla="*/ 50 w 50"/>
                <a:gd name="T9" fmla="*/ 2 h 45"/>
              </a:gdLst>
              <a:ahLst/>
              <a:cxnLst>
                <a:cxn ang="0">
                  <a:pos x="T0" y="T1"/>
                </a:cxn>
                <a:cxn ang="0">
                  <a:pos x="T2" y="T3"/>
                </a:cxn>
                <a:cxn ang="0">
                  <a:pos x="T4" y="T5"/>
                </a:cxn>
                <a:cxn ang="0">
                  <a:pos x="T6" y="T7"/>
                </a:cxn>
                <a:cxn ang="0">
                  <a:pos x="T8" y="T9"/>
                </a:cxn>
              </a:cxnLst>
              <a:rect l="0" t="0" r="r" b="b"/>
              <a:pathLst>
                <a:path w="50" h="45">
                  <a:moveTo>
                    <a:pt x="50" y="2"/>
                  </a:moveTo>
                  <a:cubicBezTo>
                    <a:pt x="38" y="19"/>
                    <a:pt x="25" y="38"/>
                    <a:pt x="4" y="44"/>
                  </a:cubicBezTo>
                  <a:cubicBezTo>
                    <a:pt x="2" y="44"/>
                    <a:pt x="1" y="45"/>
                    <a:pt x="0" y="43"/>
                  </a:cubicBezTo>
                  <a:cubicBezTo>
                    <a:pt x="13" y="29"/>
                    <a:pt x="19" y="8"/>
                    <a:pt x="39" y="3"/>
                  </a:cubicBezTo>
                  <a:cubicBezTo>
                    <a:pt x="42" y="2"/>
                    <a:pt x="47" y="0"/>
                    <a:pt x="50" y="2"/>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67" name="Freeform 83"/>
            <p:cNvSpPr>
              <a:spLocks/>
            </p:cNvSpPr>
            <p:nvPr userDrawn="1"/>
          </p:nvSpPr>
          <p:spPr bwMode="auto">
            <a:xfrm>
              <a:off x="4144963" y="1189038"/>
              <a:ext cx="9525" cy="11113"/>
            </a:xfrm>
            <a:custGeom>
              <a:avLst/>
              <a:gdLst>
                <a:gd name="T0" fmla="*/ 13 w 13"/>
                <a:gd name="T1" fmla="*/ 6 h 13"/>
                <a:gd name="T2" fmla="*/ 9 w 13"/>
                <a:gd name="T3" fmla="*/ 12 h 13"/>
                <a:gd name="T4" fmla="*/ 1 w 13"/>
                <a:gd name="T5" fmla="*/ 8 h 13"/>
                <a:gd name="T6" fmla="*/ 6 w 13"/>
                <a:gd name="T7" fmla="*/ 0 h 13"/>
                <a:gd name="T8" fmla="*/ 13 w 13"/>
                <a:gd name="T9" fmla="*/ 6 h 13"/>
              </a:gdLst>
              <a:ahLst/>
              <a:cxnLst>
                <a:cxn ang="0">
                  <a:pos x="T0" y="T1"/>
                </a:cxn>
                <a:cxn ang="0">
                  <a:pos x="T2" y="T3"/>
                </a:cxn>
                <a:cxn ang="0">
                  <a:pos x="T4" y="T5"/>
                </a:cxn>
                <a:cxn ang="0">
                  <a:pos x="T6" y="T7"/>
                </a:cxn>
                <a:cxn ang="0">
                  <a:pos x="T8" y="T9"/>
                </a:cxn>
              </a:cxnLst>
              <a:rect l="0" t="0" r="r" b="b"/>
              <a:pathLst>
                <a:path w="13" h="13">
                  <a:moveTo>
                    <a:pt x="13" y="6"/>
                  </a:moveTo>
                  <a:cubicBezTo>
                    <a:pt x="11" y="8"/>
                    <a:pt x="13" y="11"/>
                    <a:pt x="9" y="12"/>
                  </a:cubicBezTo>
                  <a:cubicBezTo>
                    <a:pt x="6" y="13"/>
                    <a:pt x="3" y="11"/>
                    <a:pt x="1" y="8"/>
                  </a:cubicBezTo>
                  <a:cubicBezTo>
                    <a:pt x="0" y="4"/>
                    <a:pt x="3" y="1"/>
                    <a:pt x="6" y="0"/>
                  </a:cubicBezTo>
                  <a:cubicBezTo>
                    <a:pt x="9" y="1"/>
                    <a:pt x="12" y="3"/>
                    <a:pt x="13"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68" name="Freeform 84"/>
            <p:cNvSpPr>
              <a:spLocks/>
            </p:cNvSpPr>
            <p:nvPr userDrawn="1"/>
          </p:nvSpPr>
          <p:spPr bwMode="auto">
            <a:xfrm>
              <a:off x="4203700" y="1190625"/>
              <a:ext cx="38100" cy="15875"/>
            </a:xfrm>
            <a:custGeom>
              <a:avLst/>
              <a:gdLst>
                <a:gd name="T0" fmla="*/ 48 w 49"/>
                <a:gd name="T1" fmla="*/ 11 h 21"/>
                <a:gd name="T2" fmla="*/ 43 w 49"/>
                <a:gd name="T3" fmla="*/ 15 h 21"/>
                <a:gd name="T4" fmla="*/ 0 w 49"/>
                <a:gd name="T5" fmla="*/ 4 h 21"/>
                <a:gd name="T6" fmla="*/ 1 w 49"/>
                <a:gd name="T7" fmla="*/ 0 h 21"/>
                <a:gd name="T8" fmla="*/ 48 w 49"/>
                <a:gd name="T9" fmla="*/ 11 h 21"/>
              </a:gdLst>
              <a:ahLst/>
              <a:cxnLst>
                <a:cxn ang="0">
                  <a:pos x="T0" y="T1"/>
                </a:cxn>
                <a:cxn ang="0">
                  <a:pos x="T2" y="T3"/>
                </a:cxn>
                <a:cxn ang="0">
                  <a:pos x="T4" y="T5"/>
                </a:cxn>
                <a:cxn ang="0">
                  <a:pos x="T6" y="T7"/>
                </a:cxn>
                <a:cxn ang="0">
                  <a:pos x="T8" y="T9"/>
                </a:cxn>
              </a:cxnLst>
              <a:rect l="0" t="0" r="r" b="b"/>
              <a:pathLst>
                <a:path w="49" h="21">
                  <a:moveTo>
                    <a:pt x="48" y="11"/>
                  </a:moveTo>
                  <a:cubicBezTo>
                    <a:pt x="49" y="14"/>
                    <a:pt x="45" y="14"/>
                    <a:pt x="43" y="15"/>
                  </a:cubicBezTo>
                  <a:cubicBezTo>
                    <a:pt x="27" y="21"/>
                    <a:pt x="11" y="15"/>
                    <a:pt x="0" y="4"/>
                  </a:cubicBezTo>
                  <a:cubicBezTo>
                    <a:pt x="0" y="2"/>
                    <a:pt x="0" y="1"/>
                    <a:pt x="1" y="0"/>
                  </a:cubicBezTo>
                  <a:cubicBezTo>
                    <a:pt x="17" y="4"/>
                    <a:pt x="35" y="1"/>
                    <a:pt x="48" y="11"/>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69" name="Freeform 85"/>
            <p:cNvSpPr>
              <a:spLocks/>
            </p:cNvSpPr>
            <p:nvPr userDrawn="1"/>
          </p:nvSpPr>
          <p:spPr bwMode="auto">
            <a:xfrm>
              <a:off x="4160838" y="1192213"/>
              <a:ext cx="11113" cy="11113"/>
            </a:xfrm>
            <a:custGeom>
              <a:avLst/>
              <a:gdLst>
                <a:gd name="T0" fmla="*/ 14 w 15"/>
                <a:gd name="T1" fmla="*/ 3 h 13"/>
                <a:gd name="T2" fmla="*/ 14 w 15"/>
                <a:gd name="T3" fmla="*/ 8 h 13"/>
                <a:gd name="T4" fmla="*/ 5 w 15"/>
                <a:gd name="T5" fmla="*/ 12 h 13"/>
                <a:gd name="T6" fmla="*/ 0 w 15"/>
                <a:gd name="T7" fmla="*/ 7 h 13"/>
                <a:gd name="T8" fmla="*/ 7 w 15"/>
                <a:gd name="T9" fmla="*/ 0 h 13"/>
                <a:gd name="T10" fmla="*/ 14 w 15"/>
                <a:gd name="T11" fmla="*/ 3 h 13"/>
              </a:gdLst>
              <a:ahLst/>
              <a:cxnLst>
                <a:cxn ang="0">
                  <a:pos x="T0" y="T1"/>
                </a:cxn>
                <a:cxn ang="0">
                  <a:pos x="T2" y="T3"/>
                </a:cxn>
                <a:cxn ang="0">
                  <a:pos x="T4" y="T5"/>
                </a:cxn>
                <a:cxn ang="0">
                  <a:pos x="T6" y="T7"/>
                </a:cxn>
                <a:cxn ang="0">
                  <a:pos x="T8" y="T9"/>
                </a:cxn>
                <a:cxn ang="0">
                  <a:pos x="T10" y="T11"/>
                </a:cxn>
              </a:cxnLst>
              <a:rect l="0" t="0" r="r" b="b"/>
              <a:pathLst>
                <a:path w="15" h="13">
                  <a:moveTo>
                    <a:pt x="14" y="3"/>
                  </a:moveTo>
                  <a:cubicBezTo>
                    <a:pt x="14" y="4"/>
                    <a:pt x="15" y="7"/>
                    <a:pt x="14" y="8"/>
                  </a:cubicBezTo>
                  <a:cubicBezTo>
                    <a:pt x="12" y="12"/>
                    <a:pt x="9" y="13"/>
                    <a:pt x="5" y="12"/>
                  </a:cubicBezTo>
                  <a:cubicBezTo>
                    <a:pt x="3" y="11"/>
                    <a:pt x="2" y="9"/>
                    <a:pt x="0" y="7"/>
                  </a:cubicBezTo>
                  <a:cubicBezTo>
                    <a:pt x="0" y="3"/>
                    <a:pt x="3" y="1"/>
                    <a:pt x="7" y="0"/>
                  </a:cubicBezTo>
                  <a:cubicBezTo>
                    <a:pt x="10" y="0"/>
                    <a:pt x="12" y="1"/>
                    <a:pt x="14" y="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70" name="Freeform 86"/>
            <p:cNvSpPr>
              <a:spLocks/>
            </p:cNvSpPr>
            <p:nvPr userDrawn="1"/>
          </p:nvSpPr>
          <p:spPr bwMode="auto">
            <a:xfrm>
              <a:off x="4441825" y="1193800"/>
              <a:ext cx="11113" cy="9525"/>
            </a:xfrm>
            <a:custGeom>
              <a:avLst/>
              <a:gdLst>
                <a:gd name="T0" fmla="*/ 13 w 14"/>
                <a:gd name="T1" fmla="*/ 4 h 12"/>
                <a:gd name="T2" fmla="*/ 9 w 14"/>
                <a:gd name="T3" fmla="*/ 11 h 12"/>
                <a:gd name="T4" fmla="*/ 1 w 14"/>
                <a:gd name="T5" fmla="*/ 8 h 12"/>
                <a:gd name="T6" fmla="*/ 4 w 14"/>
                <a:gd name="T7" fmla="*/ 1 h 12"/>
                <a:gd name="T8" fmla="*/ 13 w 14"/>
                <a:gd name="T9" fmla="*/ 4 h 12"/>
              </a:gdLst>
              <a:ahLst/>
              <a:cxnLst>
                <a:cxn ang="0">
                  <a:pos x="T0" y="T1"/>
                </a:cxn>
                <a:cxn ang="0">
                  <a:pos x="T2" y="T3"/>
                </a:cxn>
                <a:cxn ang="0">
                  <a:pos x="T4" y="T5"/>
                </a:cxn>
                <a:cxn ang="0">
                  <a:pos x="T6" y="T7"/>
                </a:cxn>
                <a:cxn ang="0">
                  <a:pos x="T8" y="T9"/>
                </a:cxn>
              </a:cxnLst>
              <a:rect l="0" t="0" r="r" b="b"/>
              <a:pathLst>
                <a:path w="14" h="12">
                  <a:moveTo>
                    <a:pt x="13" y="4"/>
                  </a:moveTo>
                  <a:cubicBezTo>
                    <a:pt x="14" y="7"/>
                    <a:pt x="11" y="9"/>
                    <a:pt x="9" y="11"/>
                  </a:cubicBezTo>
                  <a:cubicBezTo>
                    <a:pt x="6" y="12"/>
                    <a:pt x="2" y="10"/>
                    <a:pt x="1" y="8"/>
                  </a:cubicBezTo>
                  <a:cubicBezTo>
                    <a:pt x="0" y="5"/>
                    <a:pt x="1" y="1"/>
                    <a:pt x="4" y="1"/>
                  </a:cubicBezTo>
                  <a:cubicBezTo>
                    <a:pt x="7" y="0"/>
                    <a:pt x="12" y="0"/>
                    <a:pt x="13"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71" name="Freeform 87"/>
            <p:cNvSpPr>
              <a:spLocks/>
            </p:cNvSpPr>
            <p:nvPr userDrawn="1"/>
          </p:nvSpPr>
          <p:spPr bwMode="auto">
            <a:xfrm>
              <a:off x="4972050" y="1193800"/>
              <a:ext cx="12700" cy="11113"/>
            </a:xfrm>
            <a:custGeom>
              <a:avLst/>
              <a:gdLst>
                <a:gd name="T0" fmla="*/ 15 w 16"/>
                <a:gd name="T1" fmla="*/ 4 h 13"/>
                <a:gd name="T2" fmla="*/ 10 w 16"/>
                <a:gd name="T3" fmla="*/ 12 h 13"/>
                <a:gd name="T4" fmla="*/ 3 w 16"/>
                <a:gd name="T5" fmla="*/ 11 h 13"/>
                <a:gd name="T6" fmla="*/ 1 w 16"/>
                <a:gd name="T7" fmla="*/ 5 h 13"/>
                <a:gd name="T8" fmla="*/ 10 w 16"/>
                <a:gd name="T9" fmla="*/ 0 h 13"/>
                <a:gd name="T10" fmla="*/ 15 w 16"/>
                <a:gd name="T11" fmla="*/ 4 h 13"/>
              </a:gdLst>
              <a:ahLst/>
              <a:cxnLst>
                <a:cxn ang="0">
                  <a:pos x="T0" y="T1"/>
                </a:cxn>
                <a:cxn ang="0">
                  <a:pos x="T2" y="T3"/>
                </a:cxn>
                <a:cxn ang="0">
                  <a:pos x="T4" y="T5"/>
                </a:cxn>
                <a:cxn ang="0">
                  <a:pos x="T6" y="T7"/>
                </a:cxn>
                <a:cxn ang="0">
                  <a:pos x="T8" y="T9"/>
                </a:cxn>
                <a:cxn ang="0">
                  <a:pos x="T10" y="T11"/>
                </a:cxn>
              </a:cxnLst>
              <a:rect l="0" t="0" r="r" b="b"/>
              <a:pathLst>
                <a:path w="16" h="13">
                  <a:moveTo>
                    <a:pt x="15" y="4"/>
                  </a:moveTo>
                  <a:cubicBezTo>
                    <a:pt x="16" y="8"/>
                    <a:pt x="13" y="10"/>
                    <a:pt x="10" y="12"/>
                  </a:cubicBezTo>
                  <a:cubicBezTo>
                    <a:pt x="8" y="13"/>
                    <a:pt x="5" y="12"/>
                    <a:pt x="3" y="11"/>
                  </a:cubicBezTo>
                  <a:cubicBezTo>
                    <a:pt x="3" y="9"/>
                    <a:pt x="0" y="8"/>
                    <a:pt x="1" y="5"/>
                  </a:cubicBezTo>
                  <a:cubicBezTo>
                    <a:pt x="3" y="1"/>
                    <a:pt x="6" y="0"/>
                    <a:pt x="10" y="0"/>
                  </a:cubicBezTo>
                  <a:cubicBezTo>
                    <a:pt x="12" y="2"/>
                    <a:pt x="13" y="2"/>
                    <a:pt x="15"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72" name="Freeform 88"/>
            <p:cNvSpPr>
              <a:spLocks/>
            </p:cNvSpPr>
            <p:nvPr userDrawn="1"/>
          </p:nvSpPr>
          <p:spPr bwMode="auto">
            <a:xfrm>
              <a:off x="4992688" y="1193800"/>
              <a:ext cx="12700" cy="12700"/>
            </a:xfrm>
            <a:custGeom>
              <a:avLst/>
              <a:gdLst>
                <a:gd name="T0" fmla="*/ 14 w 16"/>
                <a:gd name="T1" fmla="*/ 4 h 16"/>
                <a:gd name="T2" fmla="*/ 12 w 16"/>
                <a:gd name="T3" fmla="*/ 12 h 16"/>
                <a:gd name="T4" fmla="*/ 6 w 16"/>
                <a:gd name="T5" fmla="*/ 15 h 16"/>
                <a:gd name="T6" fmla="*/ 0 w 16"/>
                <a:gd name="T7" fmla="*/ 8 h 16"/>
                <a:gd name="T8" fmla="*/ 6 w 16"/>
                <a:gd name="T9" fmla="*/ 1 h 16"/>
                <a:gd name="T10" fmla="*/ 14 w 16"/>
                <a:gd name="T11" fmla="*/ 4 h 16"/>
              </a:gdLst>
              <a:ahLst/>
              <a:cxnLst>
                <a:cxn ang="0">
                  <a:pos x="T0" y="T1"/>
                </a:cxn>
                <a:cxn ang="0">
                  <a:pos x="T2" y="T3"/>
                </a:cxn>
                <a:cxn ang="0">
                  <a:pos x="T4" y="T5"/>
                </a:cxn>
                <a:cxn ang="0">
                  <a:pos x="T6" y="T7"/>
                </a:cxn>
                <a:cxn ang="0">
                  <a:pos x="T8" y="T9"/>
                </a:cxn>
                <a:cxn ang="0">
                  <a:pos x="T10" y="T11"/>
                </a:cxn>
              </a:cxnLst>
              <a:rect l="0" t="0" r="r" b="b"/>
              <a:pathLst>
                <a:path w="16" h="16">
                  <a:moveTo>
                    <a:pt x="14" y="4"/>
                  </a:moveTo>
                  <a:cubicBezTo>
                    <a:pt x="16" y="7"/>
                    <a:pt x="14" y="10"/>
                    <a:pt x="12" y="12"/>
                  </a:cubicBezTo>
                  <a:cubicBezTo>
                    <a:pt x="11" y="15"/>
                    <a:pt x="8" y="16"/>
                    <a:pt x="6" y="15"/>
                  </a:cubicBezTo>
                  <a:cubicBezTo>
                    <a:pt x="3" y="12"/>
                    <a:pt x="0" y="11"/>
                    <a:pt x="0" y="8"/>
                  </a:cubicBezTo>
                  <a:cubicBezTo>
                    <a:pt x="0" y="5"/>
                    <a:pt x="3" y="2"/>
                    <a:pt x="6" y="1"/>
                  </a:cubicBezTo>
                  <a:cubicBezTo>
                    <a:pt x="9" y="0"/>
                    <a:pt x="11" y="4"/>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73" name="Freeform 89"/>
            <p:cNvSpPr>
              <a:spLocks/>
            </p:cNvSpPr>
            <p:nvPr userDrawn="1"/>
          </p:nvSpPr>
          <p:spPr bwMode="auto">
            <a:xfrm>
              <a:off x="4130675" y="1200150"/>
              <a:ext cx="11113" cy="11113"/>
            </a:xfrm>
            <a:custGeom>
              <a:avLst/>
              <a:gdLst>
                <a:gd name="T0" fmla="*/ 14 w 14"/>
                <a:gd name="T1" fmla="*/ 6 h 14"/>
                <a:gd name="T2" fmla="*/ 11 w 14"/>
                <a:gd name="T3" fmla="*/ 12 h 14"/>
                <a:gd name="T4" fmla="*/ 5 w 14"/>
                <a:gd name="T5" fmla="*/ 14 h 14"/>
                <a:gd name="T6" fmla="*/ 0 w 14"/>
                <a:gd name="T7" fmla="*/ 8 h 14"/>
                <a:gd name="T8" fmla="*/ 7 w 14"/>
                <a:gd name="T9" fmla="*/ 0 h 14"/>
                <a:gd name="T10" fmla="*/ 14 w 14"/>
                <a:gd name="T11" fmla="*/ 6 h 14"/>
              </a:gdLst>
              <a:ahLst/>
              <a:cxnLst>
                <a:cxn ang="0">
                  <a:pos x="T0" y="T1"/>
                </a:cxn>
                <a:cxn ang="0">
                  <a:pos x="T2" y="T3"/>
                </a:cxn>
                <a:cxn ang="0">
                  <a:pos x="T4" y="T5"/>
                </a:cxn>
                <a:cxn ang="0">
                  <a:pos x="T6" y="T7"/>
                </a:cxn>
                <a:cxn ang="0">
                  <a:pos x="T8" y="T9"/>
                </a:cxn>
                <a:cxn ang="0">
                  <a:pos x="T10" y="T11"/>
                </a:cxn>
              </a:cxnLst>
              <a:rect l="0" t="0" r="r" b="b"/>
              <a:pathLst>
                <a:path w="14" h="14">
                  <a:moveTo>
                    <a:pt x="14" y="6"/>
                  </a:moveTo>
                  <a:cubicBezTo>
                    <a:pt x="14" y="8"/>
                    <a:pt x="12" y="10"/>
                    <a:pt x="11" y="12"/>
                  </a:cubicBezTo>
                  <a:cubicBezTo>
                    <a:pt x="10" y="13"/>
                    <a:pt x="8" y="14"/>
                    <a:pt x="5" y="14"/>
                  </a:cubicBezTo>
                  <a:cubicBezTo>
                    <a:pt x="3" y="12"/>
                    <a:pt x="1" y="10"/>
                    <a:pt x="0" y="8"/>
                  </a:cubicBezTo>
                  <a:cubicBezTo>
                    <a:pt x="0" y="4"/>
                    <a:pt x="3" y="1"/>
                    <a:pt x="7" y="0"/>
                  </a:cubicBezTo>
                  <a:cubicBezTo>
                    <a:pt x="10" y="1"/>
                    <a:pt x="13" y="2"/>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74" name="Freeform 90"/>
            <p:cNvSpPr>
              <a:spLocks/>
            </p:cNvSpPr>
            <p:nvPr userDrawn="1"/>
          </p:nvSpPr>
          <p:spPr bwMode="auto">
            <a:xfrm>
              <a:off x="4762500" y="1201738"/>
              <a:ext cx="11113" cy="11113"/>
            </a:xfrm>
            <a:custGeom>
              <a:avLst/>
              <a:gdLst>
                <a:gd name="T0" fmla="*/ 13 w 14"/>
                <a:gd name="T1" fmla="*/ 5 h 15"/>
                <a:gd name="T2" fmla="*/ 14 w 14"/>
                <a:gd name="T3" fmla="*/ 10 h 15"/>
                <a:gd name="T4" fmla="*/ 4 w 14"/>
                <a:gd name="T5" fmla="*/ 13 h 15"/>
                <a:gd name="T6" fmla="*/ 1 w 14"/>
                <a:gd name="T7" fmla="*/ 5 h 15"/>
                <a:gd name="T8" fmla="*/ 13 w 14"/>
                <a:gd name="T9" fmla="*/ 5 h 15"/>
              </a:gdLst>
              <a:ahLst/>
              <a:cxnLst>
                <a:cxn ang="0">
                  <a:pos x="T0" y="T1"/>
                </a:cxn>
                <a:cxn ang="0">
                  <a:pos x="T2" y="T3"/>
                </a:cxn>
                <a:cxn ang="0">
                  <a:pos x="T4" y="T5"/>
                </a:cxn>
                <a:cxn ang="0">
                  <a:pos x="T6" y="T7"/>
                </a:cxn>
                <a:cxn ang="0">
                  <a:pos x="T8" y="T9"/>
                </a:cxn>
              </a:cxnLst>
              <a:rect l="0" t="0" r="r" b="b"/>
              <a:pathLst>
                <a:path w="14" h="15">
                  <a:moveTo>
                    <a:pt x="13" y="5"/>
                  </a:moveTo>
                  <a:cubicBezTo>
                    <a:pt x="14" y="6"/>
                    <a:pt x="14" y="8"/>
                    <a:pt x="14" y="10"/>
                  </a:cubicBezTo>
                  <a:cubicBezTo>
                    <a:pt x="11" y="13"/>
                    <a:pt x="8" y="15"/>
                    <a:pt x="4" y="13"/>
                  </a:cubicBezTo>
                  <a:cubicBezTo>
                    <a:pt x="2" y="11"/>
                    <a:pt x="0" y="9"/>
                    <a:pt x="1" y="5"/>
                  </a:cubicBezTo>
                  <a:cubicBezTo>
                    <a:pt x="4" y="1"/>
                    <a:pt x="10" y="0"/>
                    <a:pt x="13"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75" name="Freeform 91"/>
            <p:cNvSpPr>
              <a:spLocks/>
            </p:cNvSpPr>
            <p:nvPr userDrawn="1"/>
          </p:nvSpPr>
          <p:spPr bwMode="auto">
            <a:xfrm>
              <a:off x="4181475" y="1203325"/>
              <a:ext cx="9525" cy="11113"/>
            </a:xfrm>
            <a:custGeom>
              <a:avLst/>
              <a:gdLst>
                <a:gd name="T0" fmla="*/ 12 w 12"/>
                <a:gd name="T1" fmla="*/ 8 h 14"/>
                <a:gd name="T2" fmla="*/ 7 w 12"/>
                <a:gd name="T3" fmla="*/ 14 h 14"/>
                <a:gd name="T4" fmla="*/ 0 w 12"/>
                <a:gd name="T5" fmla="*/ 10 h 14"/>
                <a:gd name="T6" fmla="*/ 3 w 12"/>
                <a:gd name="T7" fmla="*/ 1 h 14"/>
                <a:gd name="T8" fmla="*/ 12 w 12"/>
                <a:gd name="T9" fmla="*/ 8 h 14"/>
              </a:gdLst>
              <a:ahLst/>
              <a:cxnLst>
                <a:cxn ang="0">
                  <a:pos x="T0" y="T1"/>
                </a:cxn>
                <a:cxn ang="0">
                  <a:pos x="T2" y="T3"/>
                </a:cxn>
                <a:cxn ang="0">
                  <a:pos x="T4" y="T5"/>
                </a:cxn>
                <a:cxn ang="0">
                  <a:pos x="T6" y="T7"/>
                </a:cxn>
                <a:cxn ang="0">
                  <a:pos x="T8" y="T9"/>
                </a:cxn>
              </a:cxnLst>
              <a:rect l="0" t="0" r="r" b="b"/>
              <a:pathLst>
                <a:path w="12" h="14">
                  <a:moveTo>
                    <a:pt x="12" y="8"/>
                  </a:moveTo>
                  <a:cubicBezTo>
                    <a:pt x="11" y="11"/>
                    <a:pt x="10" y="14"/>
                    <a:pt x="7" y="14"/>
                  </a:cubicBezTo>
                  <a:cubicBezTo>
                    <a:pt x="3" y="14"/>
                    <a:pt x="2" y="11"/>
                    <a:pt x="0" y="10"/>
                  </a:cubicBezTo>
                  <a:cubicBezTo>
                    <a:pt x="0" y="6"/>
                    <a:pt x="0" y="3"/>
                    <a:pt x="3" y="1"/>
                  </a:cubicBezTo>
                  <a:cubicBezTo>
                    <a:pt x="8" y="0"/>
                    <a:pt x="12" y="3"/>
                    <a:pt x="12"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76" name="Freeform 92"/>
            <p:cNvSpPr>
              <a:spLocks/>
            </p:cNvSpPr>
            <p:nvPr userDrawn="1"/>
          </p:nvSpPr>
          <p:spPr bwMode="auto">
            <a:xfrm>
              <a:off x="4151313" y="1204913"/>
              <a:ext cx="11113" cy="12700"/>
            </a:xfrm>
            <a:custGeom>
              <a:avLst/>
              <a:gdLst>
                <a:gd name="T0" fmla="*/ 14 w 15"/>
                <a:gd name="T1" fmla="*/ 6 h 16"/>
                <a:gd name="T2" fmla="*/ 10 w 15"/>
                <a:gd name="T3" fmla="*/ 14 h 16"/>
                <a:gd name="T4" fmla="*/ 0 w 15"/>
                <a:gd name="T5" fmla="*/ 9 h 16"/>
                <a:gd name="T6" fmla="*/ 6 w 15"/>
                <a:gd name="T7" fmla="*/ 0 h 16"/>
                <a:gd name="T8" fmla="*/ 14 w 15"/>
                <a:gd name="T9" fmla="*/ 6 h 16"/>
              </a:gdLst>
              <a:ahLst/>
              <a:cxnLst>
                <a:cxn ang="0">
                  <a:pos x="T0" y="T1"/>
                </a:cxn>
                <a:cxn ang="0">
                  <a:pos x="T2" y="T3"/>
                </a:cxn>
                <a:cxn ang="0">
                  <a:pos x="T4" y="T5"/>
                </a:cxn>
                <a:cxn ang="0">
                  <a:pos x="T6" y="T7"/>
                </a:cxn>
                <a:cxn ang="0">
                  <a:pos x="T8" y="T9"/>
                </a:cxn>
              </a:cxnLst>
              <a:rect l="0" t="0" r="r" b="b"/>
              <a:pathLst>
                <a:path w="15" h="16">
                  <a:moveTo>
                    <a:pt x="14" y="6"/>
                  </a:moveTo>
                  <a:cubicBezTo>
                    <a:pt x="15" y="10"/>
                    <a:pt x="12" y="13"/>
                    <a:pt x="10" y="14"/>
                  </a:cubicBezTo>
                  <a:cubicBezTo>
                    <a:pt x="5" y="16"/>
                    <a:pt x="2" y="13"/>
                    <a:pt x="0" y="9"/>
                  </a:cubicBezTo>
                  <a:cubicBezTo>
                    <a:pt x="0" y="6"/>
                    <a:pt x="3" y="2"/>
                    <a:pt x="6" y="0"/>
                  </a:cubicBezTo>
                  <a:cubicBezTo>
                    <a:pt x="10" y="0"/>
                    <a:pt x="12" y="4"/>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77" name="Freeform 93"/>
            <p:cNvSpPr>
              <a:spLocks/>
            </p:cNvSpPr>
            <p:nvPr userDrawn="1"/>
          </p:nvSpPr>
          <p:spPr bwMode="auto">
            <a:xfrm>
              <a:off x="4781550" y="1206500"/>
              <a:ext cx="12700" cy="11113"/>
            </a:xfrm>
            <a:custGeom>
              <a:avLst/>
              <a:gdLst>
                <a:gd name="T0" fmla="*/ 14 w 15"/>
                <a:gd name="T1" fmla="*/ 4 h 15"/>
                <a:gd name="T2" fmla="*/ 10 w 15"/>
                <a:gd name="T3" fmla="*/ 13 h 15"/>
                <a:gd name="T4" fmla="*/ 0 w 15"/>
                <a:gd name="T5" fmla="*/ 8 h 15"/>
                <a:gd name="T6" fmla="*/ 7 w 15"/>
                <a:gd name="T7" fmla="*/ 0 h 15"/>
                <a:gd name="T8" fmla="*/ 14 w 15"/>
                <a:gd name="T9" fmla="*/ 4 h 15"/>
              </a:gdLst>
              <a:ahLst/>
              <a:cxnLst>
                <a:cxn ang="0">
                  <a:pos x="T0" y="T1"/>
                </a:cxn>
                <a:cxn ang="0">
                  <a:pos x="T2" y="T3"/>
                </a:cxn>
                <a:cxn ang="0">
                  <a:pos x="T4" y="T5"/>
                </a:cxn>
                <a:cxn ang="0">
                  <a:pos x="T6" y="T7"/>
                </a:cxn>
                <a:cxn ang="0">
                  <a:pos x="T8" y="T9"/>
                </a:cxn>
              </a:cxnLst>
              <a:rect l="0" t="0" r="r" b="b"/>
              <a:pathLst>
                <a:path w="15" h="15">
                  <a:moveTo>
                    <a:pt x="14" y="4"/>
                  </a:moveTo>
                  <a:cubicBezTo>
                    <a:pt x="15" y="8"/>
                    <a:pt x="14" y="12"/>
                    <a:pt x="10" y="13"/>
                  </a:cubicBezTo>
                  <a:cubicBezTo>
                    <a:pt x="5" y="15"/>
                    <a:pt x="2" y="11"/>
                    <a:pt x="0" y="8"/>
                  </a:cubicBezTo>
                  <a:cubicBezTo>
                    <a:pt x="2" y="5"/>
                    <a:pt x="2" y="1"/>
                    <a:pt x="7" y="0"/>
                  </a:cubicBezTo>
                  <a:cubicBezTo>
                    <a:pt x="10" y="0"/>
                    <a:pt x="12" y="2"/>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78" name="Freeform 94"/>
            <p:cNvSpPr>
              <a:spLocks/>
            </p:cNvSpPr>
            <p:nvPr userDrawn="1"/>
          </p:nvSpPr>
          <p:spPr bwMode="auto">
            <a:xfrm>
              <a:off x="4165600" y="1206500"/>
              <a:ext cx="11113" cy="11113"/>
            </a:xfrm>
            <a:custGeom>
              <a:avLst/>
              <a:gdLst>
                <a:gd name="T0" fmla="*/ 12 w 13"/>
                <a:gd name="T1" fmla="*/ 6 h 14"/>
                <a:gd name="T2" fmla="*/ 10 w 13"/>
                <a:gd name="T3" fmla="*/ 12 h 14"/>
                <a:gd name="T4" fmla="*/ 5 w 13"/>
                <a:gd name="T5" fmla="*/ 13 h 14"/>
                <a:gd name="T6" fmla="*/ 0 w 13"/>
                <a:gd name="T7" fmla="*/ 8 h 14"/>
                <a:gd name="T8" fmla="*/ 5 w 13"/>
                <a:gd name="T9" fmla="*/ 1 h 14"/>
                <a:gd name="T10" fmla="*/ 12 w 13"/>
                <a:gd name="T11" fmla="*/ 6 h 14"/>
              </a:gdLst>
              <a:ahLst/>
              <a:cxnLst>
                <a:cxn ang="0">
                  <a:pos x="T0" y="T1"/>
                </a:cxn>
                <a:cxn ang="0">
                  <a:pos x="T2" y="T3"/>
                </a:cxn>
                <a:cxn ang="0">
                  <a:pos x="T4" y="T5"/>
                </a:cxn>
                <a:cxn ang="0">
                  <a:pos x="T6" y="T7"/>
                </a:cxn>
                <a:cxn ang="0">
                  <a:pos x="T8" y="T9"/>
                </a:cxn>
                <a:cxn ang="0">
                  <a:pos x="T10" y="T11"/>
                </a:cxn>
              </a:cxnLst>
              <a:rect l="0" t="0" r="r" b="b"/>
              <a:pathLst>
                <a:path w="13" h="14">
                  <a:moveTo>
                    <a:pt x="12" y="6"/>
                  </a:moveTo>
                  <a:cubicBezTo>
                    <a:pt x="13" y="9"/>
                    <a:pt x="11" y="10"/>
                    <a:pt x="10" y="12"/>
                  </a:cubicBezTo>
                  <a:cubicBezTo>
                    <a:pt x="9" y="12"/>
                    <a:pt x="7" y="14"/>
                    <a:pt x="5" y="13"/>
                  </a:cubicBezTo>
                  <a:cubicBezTo>
                    <a:pt x="4" y="11"/>
                    <a:pt x="1" y="10"/>
                    <a:pt x="0" y="8"/>
                  </a:cubicBezTo>
                  <a:cubicBezTo>
                    <a:pt x="0" y="4"/>
                    <a:pt x="3" y="2"/>
                    <a:pt x="5" y="1"/>
                  </a:cubicBezTo>
                  <a:cubicBezTo>
                    <a:pt x="9" y="0"/>
                    <a:pt x="11" y="3"/>
                    <a:pt x="12"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79" name="Freeform 95"/>
            <p:cNvSpPr>
              <a:spLocks/>
            </p:cNvSpPr>
            <p:nvPr userDrawn="1"/>
          </p:nvSpPr>
          <p:spPr bwMode="auto">
            <a:xfrm>
              <a:off x="4956175" y="1204913"/>
              <a:ext cx="11113" cy="14288"/>
            </a:xfrm>
            <a:custGeom>
              <a:avLst/>
              <a:gdLst>
                <a:gd name="T0" fmla="*/ 15 w 15"/>
                <a:gd name="T1" fmla="*/ 10 h 17"/>
                <a:gd name="T2" fmla="*/ 9 w 15"/>
                <a:gd name="T3" fmla="*/ 16 h 17"/>
                <a:gd name="T4" fmla="*/ 2 w 15"/>
                <a:gd name="T5" fmla="*/ 13 h 17"/>
                <a:gd name="T6" fmla="*/ 1 w 15"/>
                <a:gd name="T7" fmla="*/ 6 h 17"/>
                <a:gd name="T8" fmla="*/ 15 w 15"/>
                <a:gd name="T9" fmla="*/ 10 h 17"/>
              </a:gdLst>
              <a:ahLst/>
              <a:cxnLst>
                <a:cxn ang="0">
                  <a:pos x="T0" y="T1"/>
                </a:cxn>
                <a:cxn ang="0">
                  <a:pos x="T2" y="T3"/>
                </a:cxn>
                <a:cxn ang="0">
                  <a:pos x="T4" y="T5"/>
                </a:cxn>
                <a:cxn ang="0">
                  <a:pos x="T6" y="T7"/>
                </a:cxn>
                <a:cxn ang="0">
                  <a:pos x="T8" y="T9"/>
                </a:cxn>
              </a:cxnLst>
              <a:rect l="0" t="0" r="r" b="b"/>
              <a:pathLst>
                <a:path w="15" h="17">
                  <a:moveTo>
                    <a:pt x="15" y="10"/>
                  </a:moveTo>
                  <a:cubicBezTo>
                    <a:pt x="14" y="13"/>
                    <a:pt x="12" y="14"/>
                    <a:pt x="9" y="16"/>
                  </a:cubicBezTo>
                  <a:cubicBezTo>
                    <a:pt x="6" y="17"/>
                    <a:pt x="4" y="14"/>
                    <a:pt x="2" y="13"/>
                  </a:cubicBezTo>
                  <a:cubicBezTo>
                    <a:pt x="0" y="11"/>
                    <a:pt x="0" y="8"/>
                    <a:pt x="1" y="6"/>
                  </a:cubicBezTo>
                  <a:cubicBezTo>
                    <a:pt x="5" y="0"/>
                    <a:pt x="15" y="3"/>
                    <a:pt x="15" y="1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80" name="Freeform 96"/>
            <p:cNvSpPr>
              <a:spLocks/>
            </p:cNvSpPr>
            <p:nvPr userDrawn="1"/>
          </p:nvSpPr>
          <p:spPr bwMode="auto">
            <a:xfrm>
              <a:off x="4978400" y="1208088"/>
              <a:ext cx="12700" cy="11113"/>
            </a:xfrm>
            <a:custGeom>
              <a:avLst/>
              <a:gdLst>
                <a:gd name="T0" fmla="*/ 16 w 16"/>
                <a:gd name="T1" fmla="*/ 7 h 14"/>
                <a:gd name="T2" fmla="*/ 7 w 16"/>
                <a:gd name="T3" fmla="*/ 14 h 14"/>
                <a:gd name="T4" fmla="*/ 2 w 16"/>
                <a:gd name="T5" fmla="*/ 5 h 14"/>
                <a:gd name="T6" fmla="*/ 7 w 16"/>
                <a:gd name="T7" fmla="*/ 2 h 14"/>
                <a:gd name="T8" fmla="*/ 16 w 16"/>
                <a:gd name="T9" fmla="*/ 7 h 14"/>
              </a:gdLst>
              <a:ahLst/>
              <a:cxnLst>
                <a:cxn ang="0">
                  <a:pos x="T0" y="T1"/>
                </a:cxn>
                <a:cxn ang="0">
                  <a:pos x="T2" y="T3"/>
                </a:cxn>
                <a:cxn ang="0">
                  <a:pos x="T4" y="T5"/>
                </a:cxn>
                <a:cxn ang="0">
                  <a:pos x="T6" y="T7"/>
                </a:cxn>
                <a:cxn ang="0">
                  <a:pos x="T8" y="T9"/>
                </a:cxn>
              </a:cxnLst>
              <a:rect l="0" t="0" r="r" b="b"/>
              <a:pathLst>
                <a:path w="16" h="14">
                  <a:moveTo>
                    <a:pt x="16" y="7"/>
                  </a:moveTo>
                  <a:cubicBezTo>
                    <a:pt x="15" y="12"/>
                    <a:pt x="11" y="14"/>
                    <a:pt x="7" y="14"/>
                  </a:cubicBezTo>
                  <a:cubicBezTo>
                    <a:pt x="3" y="12"/>
                    <a:pt x="0" y="10"/>
                    <a:pt x="2" y="5"/>
                  </a:cubicBezTo>
                  <a:cubicBezTo>
                    <a:pt x="4" y="4"/>
                    <a:pt x="5" y="2"/>
                    <a:pt x="7" y="2"/>
                  </a:cubicBezTo>
                  <a:cubicBezTo>
                    <a:pt x="11" y="0"/>
                    <a:pt x="15" y="4"/>
                    <a:pt x="16"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81" name="Freeform 97"/>
            <p:cNvSpPr>
              <a:spLocks/>
            </p:cNvSpPr>
            <p:nvPr userDrawn="1"/>
          </p:nvSpPr>
          <p:spPr bwMode="auto">
            <a:xfrm>
              <a:off x="4837113" y="1212850"/>
              <a:ext cx="12700" cy="11113"/>
            </a:xfrm>
            <a:custGeom>
              <a:avLst/>
              <a:gdLst>
                <a:gd name="T0" fmla="*/ 14 w 15"/>
                <a:gd name="T1" fmla="*/ 4 h 13"/>
                <a:gd name="T2" fmla="*/ 8 w 15"/>
                <a:gd name="T3" fmla="*/ 13 h 13"/>
                <a:gd name="T4" fmla="*/ 1 w 15"/>
                <a:gd name="T5" fmla="*/ 10 h 13"/>
                <a:gd name="T6" fmla="*/ 6 w 15"/>
                <a:gd name="T7" fmla="*/ 0 h 13"/>
                <a:gd name="T8" fmla="*/ 14 w 15"/>
                <a:gd name="T9" fmla="*/ 4 h 13"/>
              </a:gdLst>
              <a:ahLst/>
              <a:cxnLst>
                <a:cxn ang="0">
                  <a:pos x="T0" y="T1"/>
                </a:cxn>
                <a:cxn ang="0">
                  <a:pos x="T2" y="T3"/>
                </a:cxn>
                <a:cxn ang="0">
                  <a:pos x="T4" y="T5"/>
                </a:cxn>
                <a:cxn ang="0">
                  <a:pos x="T6" y="T7"/>
                </a:cxn>
                <a:cxn ang="0">
                  <a:pos x="T8" y="T9"/>
                </a:cxn>
              </a:cxnLst>
              <a:rect l="0" t="0" r="r" b="b"/>
              <a:pathLst>
                <a:path w="15" h="13">
                  <a:moveTo>
                    <a:pt x="14" y="4"/>
                  </a:moveTo>
                  <a:cubicBezTo>
                    <a:pt x="15" y="9"/>
                    <a:pt x="11" y="11"/>
                    <a:pt x="8" y="13"/>
                  </a:cubicBezTo>
                  <a:cubicBezTo>
                    <a:pt x="5" y="12"/>
                    <a:pt x="3" y="11"/>
                    <a:pt x="1" y="10"/>
                  </a:cubicBezTo>
                  <a:cubicBezTo>
                    <a:pt x="0" y="6"/>
                    <a:pt x="2" y="2"/>
                    <a:pt x="6" y="0"/>
                  </a:cubicBezTo>
                  <a:cubicBezTo>
                    <a:pt x="9" y="0"/>
                    <a:pt x="11" y="1"/>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82" name="Freeform 98"/>
            <p:cNvSpPr>
              <a:spLocks/>
            </p:cNvSpPr>
            <p:nvPr userDrawn="1"/>
          </p:nvSpPr>
          <p:spPr bwMode="auto">
            <a:xfrm>
              <a:off x="4756150" y="1216025"/>
              <a:ext cx="11113" cy="12700"/>
            </a:xfrm>
            <a:custGeom>
              <a:avLst/>
              <a:gdLst>
                <a:gd name="T0" fmla="*/ 13 w 15"/>
                <a:gd name="T1" fmla="*/ 5 h 15"/>
                <a:gd name="T2" fmla="*/ 13 w 15"/>
                <a:gd name="T3" fmla="*/ 9 h 15"/>
                <a:gd name="T4" fmla="*/ 5 w 15"/>
                <a:gd name="T5" fmla="*/ 12 h 15"/>
                <a:gd name="T6" fmla="*/ 1 w 15"/>
                <a:gd name="T7" fmla="*/ 5 h 15"/>
                <a:gd name="T8" fmla="*/ 13 w 15"/>
                <a:gd name="T9" fmla="*/ 5 h 15"/>
              </a:gdLst>
              <a:ahLst/>
              <a:cxnLst>
                <a:cxn ang="0">
                  <a:pos x="T0" y="T1"/>
                </a:cxn>
                <a:cxn ang="0">
                  <a:pos x="T2" y="T3"/>
                </a:cxn>
                <a:cxn ang="0">
                  <a:pos x="T4" y="T5"/>
                </a:cxn>
                <a:cxn ang="0">
                  <a:pos x="T6" y="T7"/>
                </a:cxn>
                <a:cxn ang="0">
                  <a:pos x="T8" y="T9"/>
                </a:cxn>
              </a:cxnLst>
              <a:rect l="0" t="0" r="r" b="b"/>
              <a:pathLst>
                <a:path w="15" h="15">
                  <a:moveTo>
                    <a:pt x="13" y="5"/>
                  </a:moveTo>
                  <a:cubicBezTo>
                    <a:pt x="15" y="5"/>
                    <a:pt x="14" y="8"/>
                    <a:pt x="13" y="9"/>
                  </a:cubicBezTo>
                  <a:cubicBezTo>
                    <a:pt x="11" y="11"/>
                    <a:pt x="8" y="15"/>
                    <a:pt x="5" y="12"/>
                  </a:cubicBezTo>
                  <a:cubicBezTo>
                    <a:pt x="2" y="11"/>
                    <a:pt x="0" y="8"/>
                    <a:pt x="1" y="5"/>
                  </a:cubicBezTo>
                  <a:cubicBezTo>
                    <a:pt x="3" y="1"/>
                    <a:pt x="11" y="0"/>
                    <a:pt x="13"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83" name="Freeform 99"/>
            <p:cNvSpPr>
              <a:spLocks/>
            </p:cNvSpPr>
            <p:nvPr userDrawn="1"/>
          </p:nvSpPr>
          <p:spPr bwMode="auto">
            <a:xfrm>
              <a:off x="4772025" y="1219200"/>
              <a:ext cx="11113" cy="9525"/>
            </a:xfrm>
            <a:custGeom>
              <a:avLst/>
              <a:gdLst>
                <a:gd name="T0" fmla="*/ 13 w 13"/>
                <a:gd name="T1" fmla="*/ 3 h 12"/>
                <a:gd name="T2" fmla="*/ 10 w 13"/>
                <a:gd name="T3" fmla="*/ 9 h 12"/>
                <a:gd name="T4" fmla="*/ 2 w 13"/>
                <a:gd name="T5" fmla="*/ 8 h 12"/>
                <a:gd name="T6" fmla="*/ 1 w 13"/>
                <a:gd name="T7" fmla="*/ 3 h 12"/>
                <a:gd name="T8" fmla="*/ 6 w 13"/>
                <a:gd name="T9" fmla="*/ 0 h 12"/>
                <a:gd name="T10" fmla="*/ 13 w 13"/>
                <a:gd name="T11" fmla="*/ 3 h 12"/>
              </a:gdLst>
              <a:ahLst/>
              <a:cxnLst>
                <a:cxn ang="0">
                  <a:pos x="T0" y="T1"/>
                </a:cxn>
                <a:cxn ang="0">
                  <a:pos x="T2" y="T3"/>
                </a:cxn>
                <a:cxn ang="0">
                  <a:pos x="T4" y="T5"/>
                </a:cxn>
                <a:cxn ang="0">
                  <a:pos x="T6" y="T7"/>
                </a:cxn>
                <a:cxn ang="0">
                  <a:pos x="T8" y="T9"/>
                </a:cxn>
                <a:cxn ang="0">
                  <a:pos x="T10" y="T11"/>
                </a:cxn>
              </a:cxnLst>
              <a:rect l="0" t="0" r="r" b="b"/>
              <a:pathLst>
                <a:path w="13" h="12">
                  <a:moveTo>
                    <a:pt x="13" y="3"/>
                  </a:moveTo>
                  <a:cubicBezTo>
                    <a:pt x="13" y="6"/>
                    <a:pt x="13" y="8"/>
                    <a:pt x="10" y="9"/>
                  </a:cubicBezTo>
                  <a:cubicBezTo>
                    <a:pt x="7" y="12"/>
                    <a:pt x="4" y="9"/>
                    <a:pt x="2" y="8"/>
                  </a:cubicBezTo>
                  <a:cubicBezTo>
                    <a:pt x="1" y="7"/>
                    <a:pt x="0" y="4"/>
                    <a:pt x="1" y="3"/>
                  </a:cubicBezTo>
                  <a:cubicBezTo>
                    <a:pt x="2" y="1"/>
                    <a:pt x="4" y="0"/>
                    <a:pt x="6" y="0"/>
                  </a:cubicBezTo>
                  <a:cubicBezTo>
                    <a:pt x="9" y="0"/>
                    <a:pt x="12" y="0"/>
                    <a:pt x="13" y="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84" name="Freeform 100"/>
            <p:cNvSpPr>
              <a:spLocks/>
            </p:cNvSpPr>
            <p:nvPr userDrawn="1"/>
          </p:nvSpPr>
          <p:spPr bwMode="auto">
            <a:xfrm>
              <a:off x="4262438" y="1219200"/>
              <a:ext cx="12700" cy="12700"/>
            </a:xfrm>
            <a:custGeom>
              <a:avLst/>
              <a:gdLst>
                <a:gd name="T0" fmla="*/ 14 w 16"/>
                <a:gd name="T1" fmla="*/ 4 h 15"/>
                <a:gd name="T2" fmla="*/ 13 w 16"/>
                <a:gd name="T3" fmla="*/ 11 h 15"/>
                <a:gd name="T4" fmla="*/ 4 w 16"/>
                <a:gd name="T5" fmla="*/ 13 h 15"/>
                <a:gd name="T6" fmla="*/ 1 w 16"/>
                <a:gd name="T7" fmla="*/ 3 h 15"/>
                <a:gd name="T8" fmla="*/ 7 w 16"/>
                <a:gd name="T9" fmla="*/ 0 h 15"/>
                <a:gd name="T10" fmla="*/ 14 w 16"/>
                <a:gd name="T11" fmla="*/ 4 h 15"/>
              </a:gdLst>
              <a:ahLst/>
              <a:cxnLst>
                <a:cxn ang="0">
                  <a:pos x="T0" y="T1"/>
                </a:cxn>
                <a:cxn ang="0">
                  <a:pos x="T2" y="T3"/>
                </a:cxn>
                <a:cxn ang="0">
                  <a:pos x="T4" y="T5"/>
                </a:cxn>
                <a:cxn ang="0">
                  <a:pos x="T6" y="T7"/>
                </a:cxn>
                <a:cxn ang="0">
                  <a:pos x="T8" y="T9"/>
                </a:cxn>
                <a:cxn ang="0">
                  <a:pos x="T10" y="T11"/>
                </a:cxn>
              </a:cxnLst>
              <a:rect l="0" t="0" r="r" b="b"/>
              <a:pathLst>
                <a:path w="16" h="15">
                  <a:moveTo>
                    <a:pt x="14" y="4"/>
                  </a:moveTo>
                  <a:cubicBezTo>
                    <a:pt x="16" y="6"/>
                    <a:pt x="14" y="9"/>
                    <a:pt x="13" y="11"/>
                  </a:cubicBezTo>
                  <a:cubicBezTo>
                    <a:pt x="12" y="13"/>
                    <a:pt x="7" y="15"/>
                    <a:pt x="4" y="13"/>
                  </a:cubicBezTo>
                  <a:cubicBezTo>
                    <a:pt x="0" y="11"/>
                    <a:pt x="1" y="6"/>
                    <a:pt x="1" y="3"/>
                  </a:cubicBezTo>
                  <a:cubicBezTo>
                    <a:pt x="4" y="3"/>
                    <a:pt x="4" y="0"/>
                    <a:pt x="7" y="0"/>
                  </a:cubicBezTo>
                  <a:cubicBezTo>
                    <a:pt x="10" y="0"/>
                    <a:pt x="12" y="2"/>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85" name="Freeform 101"/>
            <p:cNvSpPr>
              <a:spLocks/>
            </p:cNvSpPr>
            <p:nvPr userDrawn="1"/>
          </p:nvSpPr>
          <p:spPr bwMode="auto">
            <a:xfrm>
              <a:off x="4868863" y="1217613"/>
              <a:ext cx="12700" cy="12700"/>
            </a:xfrm>
            <a:custGeom>
              <a:avLst/>
              <a:gdLst>
                <a:gd name="T0" fmla="*/ 14 w 15"/>
                <a:gd name="T1" fmla="*/ 7 h 15"/>
                <a:gd name="T2" fmla="*/ 8 w 15"/>
                <a:gd name="T3" fmla="*/ 13 h 15"/>
                <a:gd name="T4" fmla="*/ 0 w 15"/>
                <a:gd name="T5" fmla="*/ 8 h 15"/>
                <a:gd name="T6" fmla="*/ 3 w 15"/>
                <a:gd name="T7" fmla="*/ 3 h 15"/>
                <a:gd name="T8" fmla="*/ 14 w 15"/>
                <a:gd name="T9" fmla="*/ 7 h 15"/>
              </a:gdLst>
              <a:ahLst/>
              <a:cxnLst>
                <a:cxn ang="0">
                  <a:pos x="T0" y="T1"/>
                </a:cxn>
                <a:cxn ang="0">
                  <a:pos x="T2" y="T3"/>
                </a:cxn>
                <a:cxn ang="0">
                  <a:pos x="T4" y="T5"/>
                </a:cxn>
                <a:cxn ang="0">
                  <a:pos x="T6" y="T7"/>
                </a:cxn>
                <a:cxn ang="0">
                  <a:pos x="T8" y="T9"/>
                </a:cxn>
              </a:cxnLst>
              <a:rect l="0" t="0" r="r" b="b"/>
              <a:pathLst>
                <a:path w="15" h="15">
                  <a:moveTo>
                    <a:pt x="14" y="7"/>
                  </a:moveTo>
                  <a:cubicBezTo>
                    <a:pt x="15" y="11"/>
                    <a:pt x="11" y="13"/>
                    <a:pt x="8" y="13"/>
                  </a:cubicBezTo>
                  <a:cubicBezTo>
                    <a:pt x="4" y="15"/>
                    <a:pt x="2" y="11"/>
                    <a:pt x="0" y="8"/>
                  </a:cubicBezTo>
                  <a:cubicBezTo>
                    <a:pt x="0" y="6"/>
                    <a:pt x="2" y="5"/>
                    <a:pt x="3" y="3"/>
                  </a:cubicBezTo>
                  <a:cubicBezTo>
                    <a:pt x="8" y="0"/>
                    <a:pt x="11" y="4"/>
                    <a:pt x="14"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86" name="Freeform 102"/>
            <p:cNvSpPr>
              <a:spLocks/>
            </p:cNvSpPr>
            <p:nvPr userDrawn="1"/>
          </p:nvSpPr>
          <p:spPr bwMode="auto">
            <a:xfrm>
              <a:off x="4852988" y="1220788"/>
              <a:ext cx="12700" cy="9525"/>
            </a:xfrm>
            <a:custGeom>
              <a:avLst/>
              <a:gdLst>
                <a:gd name="T0" fmla="*/ 15 w 16"/>
                <a:gd name="T1" fmla="*/ 4 h 13"/>
                <a:gd name="T2" fmla="*/ 10 w 16"/>
                <a:gd name="T3" fmla="*/ 12 h 13"/>
                <a:gd name="T4" fmla="*/ 2 w 16"/>
                <a:gd name="T5" fmla="*/ 10 h 13"/>
                <a:gd name="T6" fmla="*/ 0 w 16"/>
                <a:gd name="T7" fmla="*/ 5 h 13"/>
                <a:gd name="T8" fmla="*/ 6 w 16"/>
                <a:gd name="T9" fmla="*/ 0 h 13"/>
                <a:gd name="T10" fmla="*/ 15 w 16"/>
                <a:gd name="T11" fmla="*/ 4 h 13"/>
              </a:gdLst>
              <a:ahLst/>
              <a:cxnLst>
                <a:cxn ang="0">
                  <a:pos x="T0" y="T1"/>
                </a:cxn>
                <a:cxn ang="0">
                  <a:pos x="T2" y="T3"/>
                </a:cxn>
                <a:cxn ang="0">
                  <a:pos x="T4" y="T5"/>
                </a:cxn>
                <a:cxn ang="0">
                  <a:pos x="T6" y="T7"/>
                </a:cxn>
                <a:cxn ang="0">
                  <a:pos x="T8" y="T9"/>
                </a:cxn>
                <a:cxn ang="0">
                  <a:pos x="T10" y="T11"/>
                </a:cxn>
              </a:cxnLst>
              <a:rect l="0" t="0" r="r" b="b"/>
              <a:pathLst>
                <a:path w="16" h="13">
                  <a:moveTo>
                    <a:pt x="15" y="4"/>
                  </a:moveTo>
                  <a:cubicBezTo>
                    <a:pt x="16" y="8"/>
                    <a:pt x="12" y="10"/>
                    <a:pt x="10" y="12"/>
                  </a:cubicBezTo>
                  <a:cubicBezTo>
                    <a:pt x="8" y="13"/>
                    <a:pt x="4" y="13"/>
                    <a:pt x="2" y="10"/>
                  </a:cubicBezTo>
                  <a:cubicBezTo>
                    <a:pt x="0" y="9"/>
                    <a:pt x="0" y="7"/>
                    <a:pt x="0" y="5"/>
                  </a:cubicBezTo>
                  <a:cubicBezTo>
                    <a:pt x="2" y="3"/>
                    <a:pt x="4" y="0"/>
                    <a:pt x="6" y="0"/>
                  </a:cubicBezTo>
                  <a:cubicBezTo>
                    <a:pt x="10" y="0"/>
                    <a:pt x="13" y="2"/>
                    <a:pt x="15"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87" name="Freeform 103"/>
            <p:cNvSpPr>
              <a:spLocks/>
            </p:cNvSpPr>
            <p:nvPr userDrawn="1"/>
          </p:nvSpPr>
          <p:spPr bwMode="auto">
            <a:xfrm>
              <a:off x="4951413" y="1216025"/>
              <a:ext cx="49213" cy="22225"/>
            </a:xfrm>
            <a:custGeom>
              <a:avLst/>
              <a:gdLst>
                <a:gd name="T0" fmla="*/ 60 w 61"/>
                <a:gd name="T1" fmla="*/ 15 h 28"/>
                <a:gd name="T2" fmla="*/ 51 w 61"/>
                <a:gd name="T3" fmla="*/ 19 h 28"/>
                <a:gd name="T4" fmla="*/ 0 w 61"/>
                <a:gd name="T5" fmla="*/ 16 h 28"/>
                <a:gd name="T6" fmla="*/ 10 w 61"/>
                <a:gd name="T7" fmla="*/ 11 h 28"/>
                <a:gd name="T8" fmla="*/ 59 w 61"/>
                <a:gd name="T9" fmla="*/ 14 h 28"/>
              </a:gdLst>
              <a:ahLst/>
              <a:cxnLst>
                <a:cxn ang="0">
                  <a:pos x="T0" y="T1"/>
                </a:cxn>
                <a:cxn ang="0">
                  <a:pos x="T2" y="T3"/>
                </a:cxn>
                <a:cxn ang="0">
                  <a:pos x="T4" y="T5"/>
                </a:cxn>
                <a:cxn ang="0">
                  <a:pos x="T6" y="T7"/>
                </a:cxn>
                <a:cxn ang="0">
                  <a:pos x="T8" y="T9"/>
                </a:cxn>
              </a:cxnLst>
              <a:rect l="0" t="0" r="r" b="b"/>
              <a:pathLst>
                <a:path w="61" h="28">
                  <a:moveTo>
                    <a:pt x="60" y="15"/>
                  </a:moveTo>
                  <a:cubicBezTo>
                    <a:pt x="61" y="20"/>
                    <a:pt x="54" y="17"/>
                    <a:pt x="51" y="19"/>
                  </a:cubicBezTo>
                  <a:cubicBezTo>
                    <a:pt x="35" y="28"/>
                    <a:pt x="15" y="21"/>
                    <a:pt x="0" y="16"/>
                  </a:cubicBezTo>
                  <a:cubicBezTo>
                    <a:pt x="1" y="11"/>
                    <a:pt x="7" y="12"/>
                    <a:pt x="10" y="11"/>
                  </a:cubicBezTo>
                  <a:cubicBezTo>
                    <a:pt x="26" y="0"/>
                    <a:pt x="42" y="13"/>
                    <a:pt x="59" y="1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88" name="Freeform 104"/>
            <p:cNvSpPr>
              <a:spLocks/>
            </p:cNvSpPr>
            <p:nvPr userDrawn="1"/>
          </p:nvSpPr>
          <p:spPr bwMode="auto">
            <a:xfrm>
              <a:off x="4138613" y="1220788"/>
              <a:ext cx="41275" cy="15875"/>
            </a:xfrm>
            <a:custGeom>
              <a:avLst/>
              <a:gdLst>
                <a:gd name="T0" fmla="*/ 52 w 52"/>
                <a:gd name="T1" fmla="*/ 4 h 21"/>
                <a:gd name="T2" fmla="*/ 50 w 52"/>
                <a:gd name="T3" fmla="*/ 7 h 21"/>
                <a:gd name="T4" fmla="*/ 1 w 52"/>
                <a:gd name="T5" fmla="*/ 16 h 21"/>
                <a:gd name="T6" fmla="*/ 0 w 52"/>
                <a:gd name="T7" fmla="*/ 13 h 21"/>
                <a:gd name="T8" fmla="*/ 50 w 52"/>
                <a:gd name="T9" fmla="*/ 3 h 21"/>
                <a:gd name="T10" fmla="*/ 52 w 52"/>
                <a:gd name="T11" fmla="*/ 4 h 21"/>
              </a:gdLst>
              <a:ahLst/>
              <a:cxnLst>
                <a:cxn ang="0">
                  <a:pos x="T0" y="T1"/>
                </a:cxn>
                <a:cxn ang="0">
                  <a:pos x="T2" y="T3"/>
                </a:cxn>
                <a:cxn ang="0">
                  <a:pos x="T4" y="T5"/>
                </a:cxn>
                <a:cxn ang="0">
                  <a:pos x="T6" y="T7"/>
                </a:cxn>
                <a:cxn ang="0">
                  <a:pos x="T8" y="T9"/>
                </a:cxn>
                <a:cxn ang="0">
                  <a:pos x="T10" y="T11"/>
                </a:cxn>
              </a:cxnLst>
              <a:rect l="0" t="0" r="r" b="b"/>
              <a:pathLst>
                <a:path w="52" h="21">
                  <a:moveTo>
                    <a:pt x="52" y="4"/>
                  </a:moveTo>
                  <a:lnTo>
                    <a:pt x="50" y="7"/>
                  </a:lnTo>
                  <a:cubicBezTo>
                    <a:pt x="36" y="15"/>
                    <a:pt x="18" y="21"/>
                    <a:pt x="1" y="16"/>
                  </a:cubicBezTo>
                  <a:lnTo>
                    <a:pt x="0" y="13"/>
                  </a:lnTo>
                  <a:cubicBezTo>
                    <a:pt x="14" y="3"/>
                    <a:pt x="32" y="0"/>
                    <a:pt x="50" y="3"/>
                  </a:cubicBezTo>
                  <a:lnTo>
                    <a:pt x="52" y="4"/>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89" name="Freeform 105"/>
            <p:cNvSpPr>
              <a:spLocks/>
            </p:cNvSpPr>
            <p:nvPr userDrawn="1"/>
          </p:nvSpPr>
          <p:spPr bwMode="auto">
            <a:xfrm>
              <a:off x="4899025" y="1222375"/>
              <a:ext cx="11113" cy="9525"/>
            </a:xfrm>
            <a:custGeom>
              <a:avLst/>
              <a:gdLst>
                <a:gd name="T0" fmla="*/ 14 w 14"/>
                <a:gd name="T1" fmla="*/ 4 h 12"/>
                <a:gd name="T2" fmla="*/ 11 w 14"/>
                <a:gd name="T3" fmla="*/ 11 h 12"/>
                <a:gd name="T4" fmla="*/ 1 w 14"/>
                <a:gd name="T5" fmla="*/ 7 h 12"/>
                <a:gd name="T6" fmla="*/ 6 w 14"/>
                <a:gd name="T7" fmla="*/ 0 h 12"/>
                <a:gd name="T8" fmla="*/ 14 w 14"/>
                <a:gd name="T9" fmla="*/ 4 h 12"/>
              </a:gdLst>
              <a:ahLst/>
              <a:cxnLst>
                <a:cxn ang="0">
                  <a:pos x="T0" y="T1"/>
                </a:cxn>
                <a:cxn ang="0">
                  <a:pos x="T2" y="T3"/>
                </a:cxn>
                <a:cxn ang="0">
                  <a:pos x="T4" y="T5"/>
                </a:cxn>
                <a:cxn ang="0">
                  <a:pos x="T6" y="T7"/>
                </a:cxn>
                <a:cxn ang="0">
                  <a:pos x="T8" y="T9"/>
                </a:cxn>
              </a:cxnLst>
              <a:rect l="0" t="0" r="r" b="b"/>
              <a:pathLst>
                <a:path w="14" h="12">
                  <a:moveTo>
                    <a:pt x="14" y="4"/>
                  </a:moveTo>
                  <a:cubicBezTo>
                    <a:pt x="14" y="7"/>
                    <a:pt x="13" y="10"/>
                    <a:pt x="11" y="11"/>
                  </a:cubicBezTo>
                  <a:cubicBezTo>
                    <a:pt x="7" y="12"/>
                    <a:pt x="2" y="11"/>
                    <a:pt x="1" y="7"/>
                  </a:cubicBezTo>
                  <a:cubicBezTo>
                    <a:pt x="0" y="4"/>
                    <a:pt x="3" y="1"/>
                    <a:pt x="6" y="0"/>
                  </a:cubicBezTo>
                  <a:cubicBezTo>
                    <a:pt x="8" y="0"/>
                    <a:pt x="13" y="0"/>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90" name="Freeform 106"/>
            <p:cNvSpPr>
              <a:spLocks/>
            </p:cNvSpPr>
            <p:nvPr userDrawn="1"/>
          </p:nvSpPr>
          <p:spPr bwMode="auto">
            <a:xfrm>
              <a:off x="4221163" y="1222375"/>
              <a:ext cx="11113" cy="12700"/>
            </a:xfrm>
            <a:custGeom>
              <a:avLst/>
              <a:gdLst>
                <a:gd name="T0" fmla="*/ 15 w 15"/>
                <a:gd name="T1" fmla="*/ 6 h 16"/>
                <a:gd name="T2" fmla="*/ 11 w 15"/>
                <a:gd name="T3" fmla="*/ 14 h 16"/>
                <a:gd name="T4" fmla="*/ 1 w 15"/>
                <a:gd name="T5" fmla="*/ 9 h 16"/>
                <a:gd name="T6" fmla="*/ 5 w 15"/>
                <a:gd name="T7" fmla="*/ 2 h 16"/>
                <a:gd name="T8" fmla="*/ 15 w 15"/>
                <a:gd name="T9" fmla="*/ 6 h 16"/>
              </a:gdLst>
              <a:ahLst/>
              <a:cxnLst>
                <a:cxn ang="0">
                  <a:pos x="T0" y="T1"/>
                </a:cxn>
                <a:cxn ang="0">
                  <a:pos x="T2" y="T3"/>
                </a:cxn>
                <a:cxn ang="0">
                  <a:pos x="T4" y="T5"/>
                </a:cxn>
                <a:cxn ang="0">
                  <a:pos x="T6" y="T7"/>
                </a:cxn>
                <a:cxn ang="0">
                  <a:pos x="T8" y="T9"/>
                </a:cxn>
              </a:cxnLst>
              <a:rect l="0" t="0" r="r" b="b"/>
              <a:pathLst>
                <a:path w="15" h="16">
                  <a:moveTo>
                    <a:pt x="15" y="6"/>
                  </a:moveTo>
                  <a:cubicBezTo>
                    <a:pt x="14" y="9"/>
                    <a:pt x="14" y="12"/>
                    <a:pt x="11" y="14"/>
                  </a:cubicBezTo>
                  <a:cubicBezTo>
                    <a:pt x="7" y="16"/>
                    <a:pt x="2" y="12"/>
                    <a:pt x="1" y="9"/>
                  </a:cubicBezTo>
                  <a:cubicBezTo>
                    <a:pt x="0" y="5"/>
                    <a:pt x="3" y="4"/>
                    <a:pt x="5" y="2"/>
                  </a:cubicBezTo>
                  <a:cubicBezTo>
                    <a:pt x="9" y="0"/>
                    <a:pt x="13" y="3"/>
                    <a:pt x="15"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91" name="Freeform 107"/>
            <p:cNvSpPr>
              <a:spLocks/>
            </p:cNvSpPr>
            <p:nvPr userDrawn="1"/>
          </p:nvSpPr>
          <p:spPr bwMode="auto">
            <a:xfrm>
              <a:off x="4200525" y="1223963"/>
              <a:ext cx="11113" cy="11113"/>
            </a:xfrm>
            <a:custGeom>
              <a:avLst/>
              <a:gdLst>
                <a:gd name="T0" fmla="*/ 14 w 15"/>
                <a:gd name="T1" fmla="*/ 6 h 15"/>
                <a:gd name="T2" fmla="*/ 12 w 15"/>
                <a:gd name="T3" fmla="*/ 12 h 15"/>
                <a:gd name="T4" fmla="*/ 5 w 15"/>
                <a:gd name="T5" fmla="*/ 14 h 15"/>
                <a:gd name="T6" fmla="*/ 1 w 15"/>
                <a:gd name="T7" fmla="*/ 4 h 15"/>
                <a:gd name="T8" fmla="*/ 7 w 15"/>
                <a:gd name="T9" fmla="*/ 0 h 15"/>
                <a:gd name="T10" fmla="*/ 14 w 15"/>
                <a:gd name="T11" fmla="*/ 6 h 15"/>
              </a:gdLst>
              <a:ahLst/>
              <a:cxnLst>
                <a:cxn ang="0">
                  <a:pos x="T0" y="T1"/>
                </a:cxn>
                <a:cxn ang="0">
                  <a:pos x="T2" y="T3"/>
                </a:cxn>
                <a:cxn ang="0">
                  <a:pos x="T4" y="T5"/>
                </a:cxn>
                <a:cxn ang="0">
                  <a:pos x="T6" y="T7"/>
                </a:cxn>
                <a:cxn ang="0">
                  <a:pos x="T8" y="T9"/>
                </a:cxn>
                <a:cxn ang="0">
                  <a:pos x="T10" y="T11"/>
                </a:cxn>
              </a:cxnLst>
              <a:rect l="0" t="0" r="r" b="b"/>
              <a:pathLst>
                <a:path w="15" h="15">
                  <a:moveTo>
                    <a:pt x="14" y="6"/>
                  </a:moveTo>
                  <a:cubicBezTo>
                    <a:pt x="15" y="9"/>
                    <a:pt x="13" y="10"/>
                    <a:pt x="12" y="12"/>
                  </a:cubicBezTo>
                  <a:cubicBezTo>
                    <a:pt x="10" y="15"/>
                    <a:pt x="7" y="14"/>
                    <a:pt x="5" y="14"/>
                  </a:cubicBezTo>
                  <a:cubicBezTo>
                    <a:pt x="2" y="11"/>
                    <a:pt x="0" y="9"/>
                    <a:pt x="1" y="4"/>
                  </a:cubicBezTo>
                  <a:cubicBezTo>
                    <a:pt x="3" y="2"/>
                    <a:pt x="4" y="1"/>
                    <a:pt x="7" y="0"/>
                  </a:cubicBezTo>
                  <a:cubicBezTo>
                    <a:pt x="10" y="1"/>
                    <a:pt x="14" y="2"/>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92" name="Freeform 108"/>
            <p:cNvSpPr>
              <a:spLocks/>
            </p:cNvSpPr>
            <p:nvPr userDrawn="1"/>
          </p:nvSpPr>
          <p:spPr bwMode="auto">
            <a:xfrm>
              <a:off x="4921250" y="1230313"/>
              <a:ext cx="11113" cy="11113"/>
            </a:xfrm>
            <a:custGeom>
              <a:avLst/>
              <a:gdLst>
                <a:gd name="T0" fmla="*/ 14 w 14"/>
                <a:gd name="T1" fmla="*/ 6 h 13"/>
                <a:gd name="T2" fmla="*/ 8 w 14"/>
                <a:gd name="T3" fmla="*/ 13 h 13"/>
                <a:gd name="T4" fmla="*/ 1 w 14"/>
                <a:gd name="T5" fmla="*/ 9 h 13"/>
                <a:gd name="T6" fmla="*/ 2 w 14"/>
                <a:gd name="T7" fmla="*/ 2 h 13"/>
                <a:gd name="T8" fmla="*/ 7 w 14"/>
                <a:gd name="T9" fmla="*/ 0 h 13"/>
                <a:gd name="T10" fmla="*/ 14 w 14"/>
                <a:gd name="T11" fmla="*/ 6 h 13"/>
              </a:gdLst>
              <a:ahLst/>
              <a:cxnLst>
                <a:cxn ang="0">
                  <a:pos x="T0" y="T1"/>
                </a:cxn>
                <a:cxn ang="0">
                  <a:pos x="T2" y="T3"/>
                </a:cxn>
                <a:cxn ang="0">
                  <a:pos x="T4" y="T5"/>
                </a:cxn>
                <a:cxn ang="0">
                  <a:pos x="T6" y="T7"/>
                </a:cxn>
                <a:cxn ang="0">
                  <a:pos x="T8" y="T9"/>
                </a:cxn>
                <a:cxn ang="0">
                  <a:pos x="T10" y="T11"/>
                </a:cxn>
              </a:cxnLst>
              <a:rect l="0" t="0" r="r" b="b"/>
              <a:pathLst>
                <a:path w="14" h="13">
                  <a:moveTo>
                    <a:pt x="14" y="6"/>
                  </a:moveTo>
                  <a:cubicBezTo>
                    <a:pt x="14" y="9"/>
                    <a:pt x="11" y="12"/>
                    <a:pt x="8" y="13"/>
                  </a:cubicBezTo>
                  <a:cubicBezTo>
                    <a:pt x="5" y="13"/>
                    <a:pt x="2" y="11"/>
                    <a:pt x="1" y="9"/>
                  </a:cubicBezTo>
                  <a:cubicBezTo>
                    <a:pt x="0" y="7"/>
                    <a:pt x="0" y="4"/>
                    <a:pt x="2" y="2"/>
                  </a:cubicBezTo>
                  <a:cubicBezTo>
                    <a:pt x="3" y="1"/>
                    <a:pt x="6" y="1"/>
                    <a:pt x="7" y="0"/>
                  </a:cubicBezTo>
                  <a:cubicBezTo>
                    <a:pt x="10" y="0"/>
                    <a:pt x="13" y="3"/>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93" name="Freeform 109"/>
            <p:cNvSpPr>
              <a:spLocks/>
            </p:cNvSpPr>
            <p:nvPr userDrawn="1"/>
          </p:nvSpPr>
          <p:spPr bwMode="auto">
            <a:xfrm>
              <a:off x="4157663" y="1231900"/>
              <a:ext cx="31750" cy="26988"/>
            </a:xfrm>
            <a:custGeom>
              <a:avLst/>
              <a:gdLst>
                <a:gd name="T0" fmla="*/ 39 w 40"/>
                <a:gd name="T1" fmla="*/ 1 h 35"/>
                <a:gd name="T2" fmla="*/ 37 w 40"/>
                <a:gd name="T3" fmla="*/ 7 h 35"/>
                <a:gd name="T4" fmla="*/ 29 w 40"/>
                <a:gd name="T5" fmla="*/ 24 h 35"/>
                <a:gd name="T6" fmla="*/ 2 w 40"/>
                <a:gd name="T7" fmla="*/ 35 h 35"/>
                <a:gd name="T8" fmla="*/ 0 w 40"/>
                <a:gd name="T9" fmla="*/ 32 h 35"/>
                <a:gd name="T10" fmla="*/ 38 w 40"/>
                <a:gd name="T11" fmla="*/ 0 h 35"/>
                <a:gd name="T12" fmla="*/ 39 w 40"/>
                <a:gd name="T13" fmla="*/ 1 h 35"/>
              </a:gdLst>
              <a:ahLst/>
              <a:cxnLst>
                <a:cxn ang="0">
                  <a:pos x="T0" y="T1"/>
                </a:cxn>
                <a:cxn ang="0">
                  <a:pos x="T2" y="T3"/>
                </a:cxn>
                <a:cxn ang="0">
                  <a:pos x="T4" y="T5"/>
                </a:cxn>
                <a:cxn ang="0">
                  <a:pos x="T6" y="T7"/>
                </a:cxn>
                <a:cxn ang="0">
                  <a:pos x="T8" y="T9"/>
                </a:cxn>
                <a:cxn ang="0">
                  <a:pos x="T10" y="T11"/>
                </a:cxn>
                <a:cxn ang="0">
                  <a:pos x="T12" y="T13"/>
                </a:cxn>
              </a:cxnLst>
              <a:rect l="0" t="0" r="r" b="b"/>
              <a:pathLst>
                <a:path w="40" h="35">
                  <a:moveTo>
                    <a:pt x="39" y="1"/>
                  </a:moveTo>
                  <a:cubicBezTo>
                    <a:pt x="40" y="4"/>
                    <a:pt x="38" y="5"/>
                    <a:pt x="37" y="7"/>
                  </a:cubicBezTo>
                  <a:cubicBezTo>
                    <a:pt x="36" y="14"/>
                    <a:pt x="32" y="18"/>
                    <a:pt x="29" y="24"/>
                  </a:cubicBezTo>
                  <a:cubicBezTo>
                    <a:pt x="22" y="32"/>
                    <a:pt x="12" y="32"/>
                    <a:pt x="2" y="35"/>
                  </a:cubicBezTo>
                  <a:lnTo>
                    <a:pt x="0" y="32"/>
                  </a:lnTo>
                  <a:cubicBezTo>
                    <a:pt x="11" y="18"/>
                    <a:pt x="23" y="7"/>
                    <a:pt x="38" y="0"/>
                  </a:cubicBezTo>
                  <a:lnTo>
                    <a:pt x="39" y="1"/>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94" name="Freeform 110"/>
            <p:cNvSpPr>
              <a:spLocks/>
            </p:cNvSpPr>
            <p:nvPr userDrawn="1"/>
          </p:nvSpPr>
          <p:spPr bwMode="auto">
            <a:xfrm>
              <a:off x="4905375" y="1235075"/>
              <a:ext cx="12700" cy="9525"/>
            </a:xfrm>
            <a:custGeom>
              <a:avLst/>
              <a:gdLst>
                <a:gd name="T0" fmla="*/ 14 w 15"/>
                <a:gd name="T1" fmla="*/ 5 h 12"/>
                <a:gd name="T2" fmla="*/ 8 w 15"/>
                <a:gd name="T3" fmla="*/ 12 h 12"/>
                <a:gd name="T4" fmla="*/ 1 w 15"/>
                <a:gd name="T5" fmla="*/ 8 h 12"/>
                <a:gd name="T6" fmla="*/ 6 w 15"/>
                <a:gd name="T7" fmla="*/ 0 h 12"/>
                <a:gd name="T8" fmla="*/ 14 w 15"/>
                <a:gd name="T9" fmla="*/ 5 h 12"/>
              </a:gdLst>
              <a:ahLst/>
              <a:cxnLst>
                <a:cxn ang="0">
                  <a:pos x="T0" y="T1"/>
                </a:cxn>
                <a:cxn ang="0">
                  <a:pos x="T2" y="T3"/>
                </a:cxn>
                <a:cxn ang="0">
                  <a:pos x="T4" y="T5"/>
                </a:cxn>
                <a:cxn ang="0">
                  <a:pos x="T6" y="T7"/>
                </a:cxn>
                <a:cxn ang="0">
                  <a:pos x="T8" y="T9"/>
                </a:cxn>
              </a:cxnLst>
              <a:rect l="0" t="0" r="r" b="b"/>
              <a:pathLst>
                <a:path w="15" h="12">
                  <a:moveTo>
                    <a:pt x="14" y="5"/>
                  </a:moveTo>
                  <a:cubicBezTo>
                    <a:pt x="15" y="10"/>
                    <a:pt x="11" y="11"/>
                    <a:pt x="8" y="12"/>
                  </a:cubicBezTo>
                  <a:cubicBezTo>
                    <a:pt x="5" y="12"/>
                    <a:pt x="2" y="11"/>
                    <a:pt x="1" y="8"/>
                  </a:cubicBezTo>
                  <a:cubicBezTo>
                    <a:pt x="0" y="4"/>
                    <a:pt x="3" y="2"/>
                    <a:pt x="6" y="0"/>
                  </a:cubicBezTo>
                  <a:cubicBezTo>
                    <a:pt x="9" y="0"/>
                    <a:pt x="13" y="2"/>
                    <a:pt x="14"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95" name="Freeform 111"/>
            <p:cNvSpPr>
              <a:spLocks/>
            </p:cNvSpPr>
            <p:nvPr userDrawn="1"/>
          </p:nvSpPr>
          <p:spPr bwMode="auto">
            <a:xfrm>
              <a:off x="4211638" y="1235075"/>
              <a:ext cx="12700" cy="11113"/>
            </a:xfrm>
            <a:custGeom>
              <a:avLst/>
              <a:gdLst>
                <a:gd name="T0" fmla="*/ 15 w 16"/>
                <a:gd name="T1" fmla="*/ 4 h 13"/>
                <a:gd name="T2" fmla="*/ 16 w 16"/>
                <a:gd name="T3" fmla="*/ 6 h 13"/>
                <a:gd name="T4" fmla="*/ 10 w 16"/>
                <a:gd name="T5" fmla="*/ 13 h 13"/>
                <a:gd name="T6" fmla="*/ 2 w 16"/>
                <a:gd name="T7" fmla="*/ 10 h 13"/>
                <a:gd name="T8" fmla="*/ 6 w 16"/>
                <a:gd name="T9" fmla="*/ 1 h 13"/>
                <a:gd name="T10" fmla="*/ 15 w 16"/>
                <a:gd name="T11" fmla="*/ 4 h 13"/>
              </a:gdLst>
              <a:ahLst/>
              <a:cxnLst>
                <a:cxn ang="0">
                  <a:pos x="T0" y="T1"/>
                </a:cxn>
                <a:cxn ang="0">
                  <a:pos x="T2" y="T3"/>
                </a:cxn>
                <a:cxn ang="0">
                  <a:pos x="T4" y="T5"/>
                </a:cxn>
                <a:cxn ang="0">
                  <a:pos x="T6" y="T7"/>
                </a:cxn>
                <a:cxn ang="0">
                  <a:pos x="T8" y="T9"/>
                </a:cxn>
                <a:cxn ang="0">
                  <a:pos x="T10" y="T11"/>
                </a:cxn>
              </a:cxnLst>
              <a:rect l="0" t="0" r="r" b="b"/>
              <a:pathLst>
                <a:path w="16" h="13">
                  <a:moveTo>
                    <a:pt x="15" y="4"/>
                  </a:moveTo>
                  <a:cubicBezTo>
                    <a:pt x="14" y="5"/>
                    <a:pt x="15" y="6"/>
                    <a:pt x="16" y="6"/>
                  </a:cubicBezTo>
                  <a:cubicBezTo>
                    <a:pt x="16" y="10"/>
                    <a:pt x="13" y="11"/>
                    <a:pt x="10" y="13"/>
                  </a:cubicBezTo>
                  <a:cubicBezTo>
                    <a:pt x="7" y="13"/>
                    <a:pt x="4" y="12"/>
                    <a:pt x="2" y="10"/>
                  </a:cubicBezTo>
                  <a:cubicBezTo>
                    <a:pt x="0" y="6"/>
                    <a:pt x="2" y="2"/>
                    <a:pt x="6" y="1"/>
                  </a:cubicBezTo>
                  <a:cubicBezTo>
                    <a:pt x="9" y="0"/>
                    <a:pt x="14" y="1"/>
                    <a:pt x="15"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96" name="Freeform 112"/>
            <p:cNvSpPr>
              <a:spLocks/>
            </p:cNvSpPr>
            <p:nvPr userDrawn="1"/>
          </p:nvSpPr>
          <p:spPr bwMode="auto">
            <a:xfrm>
              <a:off x="4948238" y="1235075"/>
              <a:ext cx="39688" cy="28575"/>
            </a:xfrm>
            <a:custGeom>
              <a:avLst/>
              <a:gdLst>
                <a:gd name="T0" fmla="*/ 30 w 50"/>
                <a:gd name="T1" fmla="*/ 16 h 35"/>
                <a:gd name="T2" fmla="*/ 39 w 50"/>
                <a:gd name="T3" fmla="*/ 10 h 35"/>
                <a:gd name="T4" fmla="*/ 48 w 50"/>
                <a:gd name="T5" fmla="*/ 14 h 35"/>
                <a:gd name="T6" fmla="*/ 43 w 50"/>
                <a:gd name="T7" fmla="*/ 23 h 35"/>
                <a:gd name="T8" fmla="*/ 35 w 50"/>
                <a:gd name="T9" fmla="*/ 26 h 35"/>
                <a:gd name="T10" fmla="*/ 41 w 50"/>
                <a:gd name="T11" fmla="*/ 33 h 35"/>
                <a:gd name="T12" fmla="*/ 36 w 50"/>
                <a:gd name="T13" fmla="*/ 34 h 35"/>
                <a:gd name="T14" fmla="*/ 9 w 50"/>
                <a:gd name="T15" fmla="*/ 10 h 35"/>
                <a:gd name="T16" fmla="*/ 4 w 50"/>
                <a:gd name="T17" fmla="*/ 1 h 35"/>
                <a:gd name="T18" fmla="*/ 30 w 50"/>
                <a:gd name="T19" fmla="*/ 16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 h="35">
                  <a:moveTo>
                    <a:pt x="30" y="16"/>
                  </a:moveTo>
                  <a:cubicBezTo>
                    <a:pt x="34" y="15"/>
                    <a:pt x="35" y="11"/>
                    <a:pt x="39" y="10"/>
                  </a:cubicBezTo>
                  <a:cubicBezTo>
                    <a:pt x="43" y="9"/>
                    <a:pt x="46" y="11"/>
                    <a:pt x="48" y="14"/>
                  </a:cubicBezTo>
                  <a:cubicBezTo>
                    <a:pt x="50" y="19"/>
                    <a:pt x="46" y="21"/>
                    <a:pt x="43" y="23"/>
                  </a:cubicBezTo>
                  <a:cubicBezTo>
                    <a:pt x="41" y="25"/>
                    <a:pt x="35" y="21"/>
                    <a:pt x="35" y="26"/>
                  </a:cubicBezTo>
                  <a:cubicBezTo>
                    <a:pt x="38" y="27"/>
                    <a:pt x="40" y="30"/>
                    <a:pt x="41" y="33"/>
                  </a:cubicBezTo>
                  <a:cubicBezTo>
                    <a:pt x="40" y="35"/>
                    <a:pt x="37" y="34"/>
                    <a:pt x="36" y="34"/>
                  </a:cubicBezTo>
                  <a:cubicBezTo>
                    <a:pt x="25" y="29"/>
                    <a:pt x="13" y="21"/>
                    <a:pt x="9" y="10"/>
                  </a:cubicBezTo>
                  <a:cubicBezTo>
                    <a:pt x="7" y="7"/>
                    <a:pt x="0" y="4"/>
                    <a:pt x="4" y="1"/>
                  </a:cubicBezTo>
                  <a:cubicBezTo>
                    <a:pt x="15" y="0"/>
                    <a:pt x="24" y="9"/>
                    <a:pt x="30" y="1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97" name="Freeform 113"/>
            <p:cNvSpPr>
              <a:spLocks/>
            </p:cNvSpPr>
            <p:nvPr userDrawn="1"/>
          </p:nvSpPr>
          <p:spPr bwMode="auto">
            <a:xfrm>
              <a:off x="4989513" y="1235075"/>
              <a:ext cx="12700" cy="12700"/>
            </a:xfrm>
            <a:custGeom>
              <a:avLst/>
              <a:gdLst>
                <a:gd name="T0" fmla="*/ 15 w 17"/>
                <a:gd name="T1" fmla="*/ 4 h 15"/>
                <a:gd name="T2" fmla="*/ 14 w 17"/>
                <a:gd name="T3" fmla="*/ 11 h 15"/>
                <a:gd name="T4" fmla="*/ 3 w 17"/>
                <a:gd name="T5" fmla="*/ 13 h 15"/>
                <a:gd name="T6" fmla="*/ 0 w 17"/>
                <a:gd name="T7" fmla="*/ 6 h 15"/>
                <a:gd name="T8" fmla="*/ 6 w 17"/>
                <a:gd name="T9" fmla="*/ 1 h 15"/>
                <a:gd name="T10" fmla="*/ 15 w 17"/>
                <a:gd name="T11" fmla="*/ 4 h 15"/>
              </a:gdLst>
              <a:ahLst/>
              <a:cxnLst>
                <a:cxn ang="0">
                  <a:pos x="T0" y="T1"/>
                </a:cxn>
                <a:cxn ang="0">
                  <a:pos x="T2" y="T3"/>
                </a:cxn>
                <a:cxn ang="0">
                  <a:pos x="T4" y="T5"/>
                </a:cxn>
                <a:cxn ang="0">
                  <a:pos x="T6" y="T7"/>
                </a:cxn>
                <a:cxn ang="0">
                  <a:pos x="T8" y="T9"/>
                </a:cxn>
                <a:cxn ang="0">
                  <a:pos x="T10" y="T11"/>
                </a:cxn>
              </a:cxnLst>
              <a:rect l="0" t="0" r="r" b="b"/>
              <a:pathLst>
                <a:path w="17" h="15">
                  <a:moveTo>
                    <a:pt x="15" y="4"/>
                  </a:moveTo>
                  <a:cubicBezTo>
                    <a:pt x="17" y="6"/>
                    <a:pt x="16" y="9"/>
                    <a:pt x="14" y="11"/>
                  </a:cubicBezTo>
                  <a:cubicBezTo>
                    <a:pt x="12" y="15"/>
                    <a:pt x="7" y="13"/>
                    <a:pt x="3" y="13"/>
                  </a:cubicBezTo>
                  <a:cubicBezTo>
                    <a:pt x="2" y="11"/>
                    <a:pt x="0" y="9"/>
                    <a:pt x="0" y="6"/>
                  </a:cubicBezTo>
                  <a:cubicBezTo>
                    <a:pt x="2" y="4"/>
                    <a:pt x="3" y="2"/>
                    <a:pt x="6" y="1"/>
                  </a:cubicBezTo>
                  <a:cubicBezTo>
                    <a:pt x="9" y="0"/>
                    <a:pt x="12" y="2"/>
                    <a:pt x="15"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98" name="Freeform 114"/>
            <p:cNvSpPr>
              <a:spLocks/>
            </p:cNvSpPr>
            <p:nvPr userDrawn="1"/>
          </p:nvSpPr>
          <p:spPr bwMode="auto">
            <a:xfrm>
              <a:off x="4865688" y="1236663"/>
              <a:ext cx="33338" cy="31750"/>
            </a:xfrm>
            <a:custGeom>
              <a:avLst/>
              <a:gdLst>
                <a:gd name="T0" fmla="*/ 34 w 42"/>
                <a:gd name="T1" fmla="*/ 22 h 39"/>
                <a:gd name="T2" fmla="*/ 42 w 42"/>
                <a:gd name="T3" fmla="*/ 38 h 39"/>
                <a:gd name="T4" fmla="*/ 39 w 42"/>
                <a:gd name="T5" fmla="*/ 38 h 39"/>
                <a:gd name="T6" fmla="*/ 4 w 42"/>
                <a:gd name="T7" fmla="*/ 8 h 39"/>
                <a:gd name="T8" fmla="*/ 0 w 42"/>
                <a:gd name="T9" fmla="*/ 2 h 39"/>
                <a:gd name="T10" fmla="*/ 27 w 42"/>
                <a:gd name="T11" fmla="*/ 13 h 39"/>
                <a:gd name="T12" fmla="*/ 34 w 42"/>
                <a:gd name="T13" fmla="*/ 22 h 39"/>
              </a:gdLst>
              <a:ahLst/>
              <a:cxnLst>
                <a:cxn ang="0">
                  <a:pos x="T0" y="T1"/>
                </a:cxn>
                <a:cxn ang="0">
                  <a:pos x="T2" y="T3"/>
                </a:cxn>
                <a:cxn ang="0">
                  <a:pos x="T4" y="T5"/>
                </a:cxn>
                <a:cxn ang="0">
                  <a:pos x="T6" y="T7"/>
                </a:cxn>
                <a:cxn ang="0">
                  <a:pos x="T8" y="T9"/>
                </a:cxn>
                <a:cxn ang="0">
                  <a:pos x="T10" y="T11"/>
                </a:cxn>
                <a:cxn ang="0">
                  <a:pos x="T12" y="T13"/>
                </a:cxn>
              </a:cxnLst>
              <a:rect l="0" t="0" r="r" b="b"/>
              <a:pathLst>
                <a:path w="42" h="39">
                  <a:moveTo>
                    <a:pt x="34" y="22"/>
                  </a:moveTo>
                  <a:cubicBezTo>
                    <a:pt x="37" y="27"/>
                    <a:pt x="40" y="33"/>
                    <a:pt x="42" y="38"/>
                  </a:cubicBezTo>
                  <a:cubicBezTo>
                    <a:pt x="41" y="39"/>
                    <a:pt x="39" y="38"/>
                    <a:pt x="39" y="38"/>
                  </a:cubicBezTo>
                  <a:cubicBezTo>
                    <a:pt x="26" y="31"/>
                    <a:pt x="9" y="23"/>
                    <a:pt x="4" y="8"/>
                  </a:cubicBezTo>
                  <a:cubicBezTo>
                    <a:pt x="3" y="6"/>
                    <a:pt x="0" y="5"/>
                    <a:pt x="0" y="2"/>
                  </a:cubicBezTo>
                  <a:cubicBezTo>
                    <a:pt x="10" y="0"/>
                    <a:pt x="20" y="7"/>
                    <a:pt x="27" y="13"/>
                  </a:cubicBezTo>
                  <a:cubicBezTo>
                    <a:pt x="29" y="16"/>
                    <a:pt x="32" y="18"/>
                    <a:pt x="34" y="22"/>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599" name="Freeform 115"/>
            <p:cNvSpPr>
              <a:spLocks/>
            </p:cNvSpPr>
            <p:nvPr userDrawn="1"/>
          </p:nvSpPr>
          <p:spPr bwMode="auto">
            <a:xfrm>
              <a:off x="4195763" y="1239838"/>
              <a:ext cx="12700" cy="9525"/>
            </a:xfrm>
            <a:custGeom>
              <a:avLst/>
              <a:gdLst>
                <a:gd name="T0" fmla="*/ 15 w 16"/>
                <a:gd name="T1" fmla="*/ 5 h 13"/>
                <a:gd name="T2" fmla="*/ 11 w 16"/>
                <a:gd name="T3" fmla="*/ 13 h 13"/>
                <a:gd name="T4" fmla="*/ 3 w 16"/>
                <a:gd name="T5" fmla="*/ 10 h 13"/>
                <a:gd name="T6" fmla="*/ 8 w 16"/>
                <a:gd name="T7" fmla="*/ 0 h 13"/>
                <a:gd name="T8" fmla="*/ 15 w 16"/>
                <a:gd name="T9" fmla="*/ 5 h 13"/>
              </a:gdLst>
              <a:ahLst/>
              <a:cxnLst>
                <a:cxn ang="0">
                  <a:pos x="T0" y="T1"/>
                </a:cxn>
                <a:cxn ang="0">
                  <a:pos x="T2" y="T3"/>
                </a:cxn>
                <a:cxn ang="0">
                  <a:pos x="T4" y="T5"/>
                </a:cxn>
                <a:cxn ang="0">
                  <a:pos x="T6" y="T7"/>
                </a:cxn>
                <a:cxn ang="0">
                  <a:pos x="T8" y="T9"/>
                </a:cxn>
              </a:cxnLst>
              <a:rect l="0" t="0" r="r" b="b"/>
              <a:pathLst>
                <a:path w="16" h="13">
                  <a:moveTo>
                    <a:pt x="15" y="5"/>
                  </a:moveTo>
                  <a:cubicBezTo>
                    <a:pt x="16" y="8"/>
                    <a:pt x="13" y="11"/>
                    <a:pt x="11" y="13"/>
                  </a:cubicBezTo>
                  <a:cubicBezTo>
                    <a:pt x="7" y="13"/>
                    <a:pt x="5" y="12"/>
                    <a:pt x="3" y="10"/>
                  </a:cubicBezTo>
                  <a:cubicBezTo>
                    <a:pt x="0" y="5"/>
                    <a:pt x="5" y="2"/>
                    <a:pt x="8" y="0"/>
                  </a:cubicBezTo>
                  <a:cubicBezTo>
                    <a:pt x="11" y="0"/>
                    <a:pt x="13" y="3"/>
                    <a:pt x="15"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00" name="Freeform 116"/>
            <p:cNvSpPr>
              <a:spLocks/>
            </p:cNvSpPr>
            <p:nvPr userDrawn="1"/>
          </p:nvSpPr>
          <p:spPr bwMode="auto">
            <a:xfrm>
              <a:off x="4918075" y="1244600"/>
              <a:ext cx="11113" cy="11113"/>
            </a:xfrm>
            <a:custGeom>
              <a:avLst/>
              <a:gdLst>
                <a:gd name="T0" fmla="*/ 15 w 15"/>
                <a:gd name="T1" fmla="*/ 8 h 15"/>
                <a:gd name="T2" fmla="*/ 11 w 15"/>
                <a:gd name="T3" fmla="*/ 13 h 15"/>
                <a:gd name="T4" fmla="*/ 2 w 15"/>
                <a:gd name="T5" fmla="*/ 12 h 15"/>
                <a:gd name="T6" fmla="*/ 2 w 15"/>
                <a:gd name="T7" fmla="*/ 5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5" y="10"/>
                    <a:pt x="12" y="11"/>
                    <a:pt x="11" y="13"/>
                  </a:cubicBezTo>
                  <a:cubicBezTo>
                    <a:pt x="8" y="13"/>
                    <a:pt x="5" y="15"/>
                    <a:pt x="2" y="12"/>
                  </a:cubicBezTo>
                  <a:cubicBezTo>
                    <a:pt x="2" y="10"/>
                    <a:pt x="0" y="7"/>
                    <a:pt x="2" y="5"/>
                  </a:cubicBezTo>
                  <a:cubicBezTo>
                    <a:pt x="6" y="0"/>
                    <a:pt x="12" y="4"/>
                    <a:pt x="15"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01" name="Freeform 117"/>
            <p:cNvSpPr>
              <a:spLocks/>
            </p:cNvSpPr>
            <p:nvPr userDrawn="1"/>
          </p:nvSpPr>
          <p:spPr bwMode="auto">
            <a:xfrm>
              <a:off x="4991100" y="1250950"/>
              <a:ext cx="14288" cy="12700"/>
            </a:xfrm>
            <a:custGeom>
              <a:avLst/>
              <a:gdLst>
                <a:gd name="T0" fmla="*/ 16 w 17"/>
                <a:gd name="T1" fmla="*/ 5 h 16"/>
                <a:gd name="T2" fmla="*/ 11 w 17"/>
                <a:gd name="T3" fmla="*/ 15 h 16"/>
                <a:gd name="T4" fmla="*/ 2 w 17"/>
                <a:gd name="T5" fmla="*/ 11 h 16"/>
                <a:gd name="T6" fmla="*/ 2 w 17"/>
                <a:gd name="T7" fmla="*/ 4 h 16"/>
                <a:gd name="T8" fmla="*/ 11 w 17"/>
                <a:gd name="T9" fmla="*/ 1 h 16"/>
                <a:gd name="T10" fmla="*/ 16 w 17"/>
                <a:gd name="T11" fmla="*/ 5 h 16"/>
              </a:gdLst>
              <a:ahLst/>
              <a:cxnLst>
                <a:cxn ang="0">
                  <a:pos x="T0" y="T1"/>
                </a:cxn>
                <a:cxn ang="0">
                  <a:pos x="T2" y="T3"/>
                </a:cxn>
                <a:cxn ang="0">
                  <a:pos x="T4" y="T5"/>
                </a:cxn>
                <a:cxn ang="0">
                  <a:pos x="T6" y="T7"/>
                </a:cxn>
                <a:cxn ang="0">
                  <a:pos x="T8" y="T9"/>
                </a:cxn>
                <a:cxn ang="0">
                  <a:pos x="T10" y="T11"/>
                </a:cxn>
              </a:cxnLst>
              <a:rect l="0" t="0" r="r" b="b"/>
              <a:pathLst>
                <a:path w="17" h="16">
                  <a:moveTo>
                    <a:pt x="16" y="5"/>
                  </a:moveTo>
                  <a:cubicBezTo>
                    <a:pt x="17" y="10"/>
                    <a:pt x="14" y="13"/>
                    <a:pt x="11" y="15"/>
                  </a:cubicBezTo>
                  <a:cubicBezTo>
                    <a:pt x="7" y="16"/>
                    <a:pt x="4" y="13"/>
                    <a:pt x="2" y="11"/>
                  </a:cubicBezTo>
                  <a:cubicBezTo>
                    <a:pt x="0" y="9"/>
                    <a:pt x="1" y="7"/>
                    <a:pt x="2" y="4"/>
                  </a:cubicBezTo>
                  <a:cubicBezTo>
                    <a:pt x="4" y="2"/>
                    <a:pt x="8" y="0"/>
                    <a:pt x="11" y="1"/>
                  </a:cubicBezTo>
                  <a:cubicBezTo>
                    <a:pt x="13" y="2"/>
                    <a:pt x="14" y="3"/>
                    <a:pt x="16"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02" name="Freeform 118"/>
            <p:cNvSpPr>
              <a:spLocks/>
            </p:cNvSpPr>
            <p:nvPr userDrawn="1"/>
          </p:nvSpPr>
          <p:spPr bwMode="auto">
            <a:xfrm>
              <a:off x="4756150" y="1292225"/>
              <a:ext cx="41275" cy="14288"/>
            </a:xfrm>
            <a:custGeom>
              <a:avLst/>
              <a:gdLst>
                <a:gd name="T0" fmla="*/ 52 w 52"/>
                <a:gd name="T1" fmla="*/ 5 h 18"/>
                <a:gd name="T2" fmla="*/ 40 w 52"/>
                <a:gd name="T3" fmla="*/ 12 h 18"/>
                <a:gd name="T4" fmla="*/ 0 w 52"/>
                <a:gd name="T5" fmla="*/ 18 h 18"/>
                <a:gd name="T6" fmla="*/ 0 w 52"/>
                <a:gd name="T7" fmla="*/ 16 h 18"/>
                <a:gd name="T8" fmla="*/ 52 w 52"/>
                <a:gd name="T9" fmla="*/ 5 h 18"/>
              </a:gdLst>
              <a:ahLst/>
              <a:cxnLst>
                <a:cxn ang="0">
                  <a:pos x="T0" y="T1"/>
                </a:cxn>
                <a:cxn ang="0">
                  <a:pos x="T2" y="T3"/>
                </a:cxn>
                <a:cxn ang="0">
                  <a:pos x="T4" y="T5"/>
                </a:cxn>
                <a:cxn ang="0">
                  <a:pos x="T6" y="T7"/>
                </a:cxn>
                <a:cxn ang="0">
                  <a:pos x="T8" y="T9"/>
                </a:cxn>
              </a:cxnLst>
              <a:rect l="0" t="0" r="r" b="b"/>
              <a:pathLst>
                <a:path w="52" h="18">
                  <a:moveTo>
                    <a:pt x="52" y="5"/>
                  </a:moveTo>
                  <a:cubicBezTo>
                    <a:pt x="52" y="10"/>
                    <a:pt x="43" y="9"/>
                    <a:pt x="40" y="12"/>
                  </a:cubicBezTo>
                  <a:cubicBezTo>
                    <a:pt x="28" y="18"/>
                    <a:pt x="14" y="18"/>
                    <a:pt x="0" y="18"/>
                  </a:cubicBezTo>
                  <a:lnTo>
                    <a:pt x="0" y="16"/>
                  </a:lnTo>
                  <a:cubicBezTo>
                    <a:pt x="14" y="4"/>
                    <a:pt x="33" y="0"/>
                    <a:pt x="52"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03" name="Freeform 119"/>
            <p:cNvSpPr>
              <a:spLocks/>
            </p:cNvSpPr>
            <p:nvPr userDrawn="1"/>
          </p:nvSpPr>
          <p:spPr bwMode="auto">
            <a:xfrm>
              <a:off x="4348163" y="1304925"/>
              <a:ext cx="11113" cy="9525"/>
            </a:xfrm>
            <a:custGeom>
              <a:avLst/>
              <a:gdLst>
                <a:gd name="T0" fmla="*/ 14 w 14"/>
                <a:gd name="T1" fmla="*/ 6 h 12"/>
                <a:gd name="T2" fmla="*/ 8 w 14"/>
                <a:gd name="T3" fmla="*/ 12 h 12"/>
                <a:gd name="T4" fmla="*/ 2 w 14"/>
                <a:gd name="T5" fmla="*/ 9 h 12"/>
                <a:gd name="T6" fmla="*/ 7 w 14"/>
                <a:gd name="T7" fmla="*/ 0 h 12"/>
                <a:gd name="T8" fmla="*/ 14 w 14"/>
                <a:gd name="T9" fmla="*/ 6 h 12"/>
              </a:gdLst>
              <a:ahLst/>
              <a:cxnLst>
                <a:cxn ang="0">
                  <a:pos x="T0" y="T1"/>
                </a:cxn>
                <a:cxn ang="0">
                  <a:pos x="T2" y="T3"/>
                </a:cxn>
                <a:cxn ang="0">
                  <a:pos x="T4" y="T5"/>
                </a:cxn>
                <a:cxn ang="0">
                  <a:pos x="T6" y="T7"/>
                </a:cxn>
                <a:cxn ang="0">
                  <a:pos x="T8" y="T9"/>
                </a:cxn>
              </a:cxnLst>
              <a:rect l="0" t="0" r="r" b="b"/>
              <a:pathLst>
                <a:path w="14" h="12">
                  <a:moveTo>
                    <a:pt x="14" y="6"/>
                  </a:moveTo>
                  <a:cubicBezTo>
                    <a:pt x="13" y="9"/>
                    <a:pt x="12" y="11"/>
                    <a:pt x="8" y="12"/>
                  </a:cubicBezTo>
                  <a:cubicBezTo>
                    <a:pt x="5" y="12"/>
                    <a:pt x="3" y="11"/>
                    <a:pt x="2" y="9"/>
                  </a:cubicBezTo>
                  <a:cubicBezTo>
                    <a:pt x="0" y="4"/>
                    <a:pt x="4" y="2"/>
                    <a:pt x="7" y="0"/>
                  </a:cubicBezTo>
                  <a:cubicBezTo>
                    <a:pt x="10" y="1"/>
                    <a:pt x="13" y="3"/>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04" name="Freeform 120"/>
            <p:cNvSpPr>
              <a:spLocks/>
            </p:cNvSpPr>
            <p:nvPr userDrawn="1"/>
          </p:nvSpPr>
          <p:spPr bwMode="auto">
            <a:xfrm>
              <a:off x="4778375" y="1306513"/>
              <a:ext cx="12700" cy="14288"/>
            </a:xfrm>
            <a:custGeom>
              <a:avLst/>
              <a:gdLst>
                <a:gd name="T0" fmla="*/ 16 w 16"/>
                <a:gd name="T1" fmla="*/ 7 h 17"/>
                <a:gd name="T2" fmla="*/ 11 w 16"/>
                <a:gd name="T3" fmla="*/ 16 h 17"/>
                <a:gd name="T4" fmla="*/ 2 w 16"/>
                <a:gd name="T5" fmla="*/ 13 h 17"/>
                <a:gd name="T6" fmla="*/ 1 w 16"/>
                <a:gd name="T7" fmla="*/ 7 h 17"/>
                <a:gd name="T8" fmla="*/ 16 w 16"/>
                <a:gd name="T9" fmla="*/ 7 h 17"/>
              </a:gdLst>
              <a:ahLst/>
              <a:cxnLst>
                <a:cxn ang="0">
                  <a:pos x="T0" y="T1"/>
                </a:cxn>
                <a:cxn ang="0">
                  <a:pos x="T2" y="T3"/>
                </a:cxn>
                <a:cxn ang="0">
                  <a:pos x="T4" y="T5"/>
                </a:cxn>
                <a:cxn ang="0">
                  <a:pos x="T6" y="T7"/>
                </a:cxn>
                <a:cxn ang="0">
                  <a:pos x="T8" y="T9"/>
                </a:cxn>
              </a:cxnLst>
              <a:rect l="0" t="0" r="r" b="b"/>
              <a:pathLst>
                <a:path w="16" h="17">
                  <a:moveTo>
                    <a:pt x="16" y="7"/>
                  </a:moveTo>
                  <a:cubicBezTo>
                    <a:pt x="15" y="10"/>
                    <a:pt x="14" y="14"/>
                    <a:pt x="11" y="16"/>
                  </a:cubicBezTo>
                  <a:cubicBezTo>
                    <a:pt x="7" y="17"/>
                    <a:pt x="5" y="15"/>
                    <a:pt x="2" y="13"/>
                  </a:cubicBezTo>
                  <a:cubicBezTo>
                    <a:pt x="0" y="12"/>
                    <a:pt x="1" y="9"/>
                    <a:pt x="1" y="7"/>
                  </a:cubicBezTo>
                  <a:cubicBezTo>
                    <a:pt x="4" y="0"/>
                    <a:pt x="14" y="0"/>
                    <a:pt x="16"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05" name="Freeform 121"/>
            <p:cNvSpPr>
              <a:spLocks/>
            </p:cNvSpPr>
            <p:nvPr userDrawn="1"/>
          </p:nvSpPr>
          <p:spPr bwMode="auto">
            <a:xfrm>
              <a:off x="4808538" y="1311275"/>
              <a:ext cx="42863" cy="12700"/>
            </a:xfrm>
            <a:custGeom>
              <a:avLst/>
              <a:gdLst>
                <a:gd name="T0" fmla="*/ 54 w 54"/>
                <a:gd name="T1" fmla="*/ 4 h 17"/>
                <a:gd name="T2" fmla="*/ 22 w 54"/>
                <a:gd name="T3" fmla="*/ 17 h 17"/>
                <a:gd name="T4" fmla="*/ 1 w 54"/>
                <a:gd name="T5" fmla="*/ 16 h 17"/>
                <a:gd name="T6" fmla="*/ 0 w 54"/>
                <a:gd name="T7" fmla="*/ 15 h 17"/>
                <a:gd name="T8" fmla="*/ 54 w 54"/>
                <a:gd name="T9" fmla="*/ 1 h 17"/>
                <a:gd name="T10" fmla="*/ 54 w 54"/>
                <a:gd name="T11" fmla="*/ 4 h 17"/>
              </a:gdLst>
              <a:ahLst/>
              <a:cxnLst>
                <a:cxn ang="0">
                  <a:pos x="T0" y="T1"/>
                </a:cxn>
                <a:cxn ang="0">
                  <a:pos x="T2" y="T3"/>
                </a:cxn>
                <a:cxn ang="0">
                  <a:pos x="T4" y="T5"/>
                </a:cxn>
                <a:cxn ang="0">
                  <a:pos x="T6" y="T7"/>
                </a:cxn>
                <a:cxn ang="0">
                  <a:pos x="T8" y="T9"/>
                </a:cxn>
                <a:cxn ang="0">
                  <a:pos x="T10" y="T11"/>
                </a:cxn>
              </a:cxnLst>
              <a:rect l="0" t="0" r="r" b="b"/>
              <a:pathLst>
                <a:path w="54" h="17">
                  <a:moveTo>
                    <a:pt x="54" y="4"/>
                  </a:moveTo>
                  <a:cubicBezTo>
                    <a:pt x="45" y="10"/>
                    <a:pt x="34" y="17"/>
                    <a:pt x="22" y="17"/>
                  </a:cubicBezTo>
                  <a:lnTo>
                    <a:pt x="1" y="16"/>
                  </a:lnTo>
                  <a:lnTo>
                    <a:pt x="0" y="15"/>
                  </a:lnTo>
                  <a:cubicBezTo>
                    <a:pt x="12" y="0"/>
                    <a:pt x="35" y="0"/>
                    <a:pt x="54" y="1"/>
                  </a:cubicBezTo>
                  <a:lnTo>
                    <a:pt x="54" y="4"/>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06" name="Freeform 122"/>
            <p:cNvSpPr>
              <a:spLocks/>
            </p:cNvSpPr>
            <p:nvPr userDrawn="1"/>
          </p:nvSpPr>
          <p:spPr bwMode="auto">
            <a:xfrm>
              <a:off x="4265613" y="1314450"/>
              <a:ext cx="11113" cy="12700"/>
            </a:xfrm>
            <a:custGeom>
              <a:avLst/>
              <a:gdLst>
                <a:gd name="T0" fmla="*/ 14 w 14"/>
                <a:gd name="T1" fmla="*/ 8 h 16"/>
                <a:gd name="T2" fmla="*/ 9 w 14"/>
                <a:gd name="T3" fmla="*/ 15 h 16"/>
                <a:gd name="T4" fmla="*/ 1 w 14"/>
                <a:gd name="T5" fmla="*/ 11 h 16"/>
                <a:gd name="T6" fmla="*/ 5 w 14"/>
                <a:gd name="T7" fmla="*/ 3 h 16"/>
                <a:gd name="T8" fmla="*/ 14 w 14"/>
                <a:gd name="T9" fmla="*/ 8 h 16"/>
              </a:gdLst>
              <a:ahLst/>
              <a:cxnLst>
                <a:cxn ang="0">
                  <a:pos x="T0" y="T1"/>
                </a:cxn>
                <a:cxn ang="0">
                  <a:pos x="T2" y="T3"/>
                </a:cxn>
                <a:cxn ang="0">
                  <a:pos x="T4" y="T5"/>
                </a:cxn>
                <a:cxn ang="0">
                  <a:pos x="T6" y="T7"/>
                </a:cxn>
                <a:cxn ang="0">
                  <a:pos x="T8" y="T9"/>
                </a:cxn>
              </a:cxnLst>
              <a:rect l="0" t="0" r="r" b="b"/>
              <a:pathLst>
                <a:path w="14" h="16">
                  <a:moveTo>
                    <a:pt x="14" y="8"/>
                  </a:moveTo>
                  <a:cubicBezTo>
                    <a:pt x="14" y="11"/>
                    <a:pt x="13" y="14"/>
                    <a:pt x="9" y="15"/>
                  </a:cubicBezTo>
                  <a:cubicBezTo>
                    <a:pt x="6" y="16"/>
                    <a:pt x="3" y="14"/>
                    <a:pt x="1" y="11"/>
                  </a:cubicBezTo>
                  <a:cubicBezTo>
                    <a:pt x="0" y="8"/>
                    <a:pt x="1" y="5"/>
                    <a:pt x="5" y="3"/>
                  </a:cubicBezTo>
                  <a:cubicBezTo>
                    <a:pt x="9" y="0"/>
                    <a:pt x="13" y="5"/>
                    <a:pt x="14"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07" name="Freeform 123"/>
            <p:cNvSpPr>
              <a:spLocks/>
            </p:cNvSpPr>
            <p:nvPr userDrawn="1"/>
          </p:nvSpPr>
          <p:spPr bwMode="auto">
            <a:xfrm>
              <a:off x="4283075" y="1320800"/>
              <a:ext cx="9525" cy="7938"/>
            </a:xfrm>
            <a:custGeom>
              <a:avLst/>
              <a:gdLst>
                <a:gd name="T0" fmla="*/ 12 w 13"/>
                <a:gd name="T1" fmla="*/ 4 h 11"/>
                <a:gd name="T2" fmla="*/ 11 w 13"/>
                <a:gd name="T3" fmla="*/ 9 h 11"/>
                <a:gd name="T4" fmla="*/ 4 w 13"/>
                <a:gd name="T5" fmla="*/ 9 h 11"/>
                <a:gd name="T6" fmla="*/ 1 w 13"/>
                <a:gd name="T7" fmla="*/ 3 h 11"/>
                <a:gd name="T8" fmla="*/ 6 w 13"/>
                <a:gd name="T9" fmla="*/ 0 h 11"/>
                <a:gd name="T10" fmla="*/ 12 w 13"/>
                <a:gd name="T11" fmla="*/ 4 h 11"/>
              </a:gdLst>
              <a:ahLst/>
              <a:cxnLst>
                <a:cxn ang="0">
                  <a:pos x="T0" y="T1"/>
                </a:cxn>
                <a:cxn ang="0">
                  <a:pos x="T2" y="T3"/>
                </a:cxn>
                <a:cxn ang="0">
                  <a:pos x="T4" y="T5"/>
                </a:cxn>
                <a:cxn ang="0">
                  <a:pos x="T6" y="T7"/>
                </a:cxn>
                <a:cxn ang="0">
                  <a:pos x="T8" y="T9"/>
                </a:cxn>
                <a:cxn ang="0">
                  <a:pos x="T10" y="T11"/>
                </a:cxn>
              </a:cxnLst>
              <a:rect l="0" t="0" r="r" b="b"/>
              <a:pathLst>
                <a:path w="13" h="11">
                  <a:moveTo>
                    <a:pt x="12" y="4"/>
                  </a:moveTo>
                  <a:cubicBezTo>
                    <a:pt x="13" y="6"/>
                    <a:pt x="11" y="8"/>
                    <a:pt x="11" y="9"/>
                  </a:cubicBezTo>
                  <a:cubicBezTo>
                    <a:pt x="8" y="11"/>
                    <a:pt x="5" y="11"/>
                    <a:pt x="4" y="9"/>
                  </a:cubicBezTo>
                  <a:cubicBezTo>
                    <a:pt x="1" y="8"/>
                    <a:pt x="0" y="5"/>
                    <a:pt x="1" y="3"/>
                  </a:cubicBezTo>
                  <a:cubicBezTo>
                    <a:pt x="2" y="1"/>
                    <a:pt x="5" y="1"/>
                    <a:pt x="6" y="0"/>
                  </a:cubicBezTo>
                  <a:cubicBezTo>
                    <a:pt x="8" y="1"/>
                    <a:pt x="11" y="2"/>
                    <a:pt x="12"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08" name="Freeform 124"/>
            <p:cNvSpPr>
              <a:spLocks/>
            </p:cNvSpPr>
            <p:nvPr userDrawn="1"/>
          </p:nvSpPr>
          <p:spPr bwMode="auto">
            <a:xfrm>
              <a:off x="4146550" y="1323975"/>
              <a:ext cx="31750" cy="33338"/>
            </a:xfrm>
            <a:custGeom>
              <a:avLst/>
              <a:gdLst>
                <a:gd name="T0" fmla="*/ 40 w 40"/>
                <a:gd name="T1" fmla="*/ 39 h 43"/>
                <a:gd name="T2" fmla="*/ 26 w 40"/>
                <a:gd name="T3" fmla="*/ 35 h 43"/>
                <a:gd name="T4" fmla="*/ 0 w 40"/>
                <a:gd name="T5" fmla="*/ 4 h 43"/>
                <a:gd name="T6" fmla="*/ 7 w 40"/>
                <a:gd name="T7" fmla="*/ 4 h 43"/>
                <a:gd name="T8" fmla="*/ 15 w 40"/>
                <a:gd name="T9" fmla="*/ 8 h 43"/>
                <a:gd name="T10" fmla="*/ 40 w 40"/>
                <a:gd name="T11" fmla="*/ 39 h 43"/>
              </a:gdLst>
              <a:ahLst/>
              <a:cxnLst>
                <a:cxn ang="0">
                  <a:pos x="T0" y="T1"/>
                </a:cxn>
                <a:cxn ang="0">
                  <a:pos x="T2" y="T3"/>
                </a:cxn>
                <a:cxn ang="0">
                  <a:pos x="T4" y="T5"/>
                </a:cxn>
                <a:cxn ang="0">
                  <a:pos x="T6" y="T7"/>
                </a:cxn>
                <a:cxn ang="0">
                  <a:pos x="T8" y="T9"/>
                </a:cxn>
                <a:cxn ang="0">
                  <a:pos x="T10" y="T11"/>
                </a:cxn>
              </a:cxnLst>
              <a:rect l="0" t="0" r="r" b="b"/>
              <a:pathLst>
                <a:path w="40" h="43">
                  <a:moveTo>
                    <a:pt x="40" y="39"/>
                  </a:moveTo>
                  <a:cubicBezTo>
                    <a:pt x="36" y="43"/>
                    <a:pt x="30" y="38"/>
                    <a:pt x="26" y="35"/>
                  </a:cubicBezTo>
                  <a:cubicBezTo>
                    <a:pt x="12" y="28"/>
                    <a:pt x="13" y="13"/>
                    <a:pt x="0" y="4"/>
                  </a:cubicBezTo>
                  <a:cubicBezTo>
                    <a:pt x="1" y="0"/>
                    <a:pt x="5" y="5"/>
                    <a:pt x="7" y="4"/>
                  </a:cubicBezTo>
                  <a:cubicBezTo>
                    <a:pt x="9" y="5"/>
                    <a:pt x="12" y="7"/>
                    <a:pt x="15" y="8"/>
                  </a:cubicBezTo>
                  <a:cubicBezTo>
                    <a:pt x="28" y="15"/>
                    <a:pt x="31" y="27"/>
                    <a:pt x="40" y="39"/>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09" name="Freeform 125"/>
            <p:cNvSpPr>
              <a:spLocks noEditPoints="1"/>
            </p:cNvSpPr>
            <p:nvPr userDrawn="1"/>
          </p:nvSpPr>
          <p:spPr bwMode="auto">
            <a:xfrm>
              <a:off x="4079875" y="1108075"/>
              <a:ext cx="974725" cy="341313"/>
            </a:xfrm>
            <a:custGeom>
              <a:avLst/>
              <a:gdLst>
                <a:gd name="T0" fmla="*/ 1184 w 1228"/>
                <a:gd name="T1" fmla="*/ 173 h 428"/>
                <a:gd name="T2" fmla="*/ 816 w 1228"/>
                <a:gd name="T3" fmla="*/ 211 h 428"/>
                <a:gd name="T4" fmla="*/ 654 w 1228"/>
                <a:gd name="T5" fmla="*/ 241 h 428"/>
                <a:gd name="T6" fmla="*/ 733 w 1228"/>
                <a:gd name="T7" fmla="*/ 162 h 428"/>
                <a:gd name="T8" fmla="*/ 859 w 1228"/>
                <a:gd name="T9" fmla="*/ 113 h 428"/>
                <a:gd name="T10" fmla="*/ 974 w 1228"/>
                <a:gd name="T11" fmla="*/ 121 h 428"/>
                <a:gd name="T12" fmla="*/ 1084 w 1228"/>
                <a:gd name="T13" fmla="*/ 152 h 428"/>
                <a:gd name="T14" fmla="*/ 1064 w 1228"/>
                <a:gd name="T15" fmla="*/ 100 h 428"/>
                <a:gd name="T16" fmla="*/ 878 w 1228"/>
                <a:gd name="T17" fmla="*/ 100 h 428"/>
                <a:gd name="T18" fmla="*/ 1035 w 1228"/>
                <a:gd name="T19" fmla="*/ 14 h 428"/>
                <a:gd name="T20" fmla="*/ 819 w 1228"/>
                <a:gd name="T21" fmla="*/ 110 h 428"/>
                <a:gd name="T22" fmla="*/ 668 w 1228"/>
                <a:gd name="T23" fmla="*/ 181 h 428"/>
                <a:gd name="T24" fmla="*/ 651 w 1228"/>
                <a:gd name="T25" fmla="*/ 184 h 428"/>
                <a:gd name="T26" fmla="*/ 599 w 1228"/>
                <a:gd name="T27" fmla="*/ 238 h 428"/>
                <a:gd name="T28" fmla="*/ 609 w 1228"/>
                <a:gd name="T29" fmla="*/ 265 h 428"/>
                <a:gd name="T30" fmla="*/ 549 w 1228"/>
                <a:gd name="T31" fmla="*/ 145 h 428"/>
                <a:gd name="T32" fmla="*/ 451 w 1228"/>
                <a:gd name="T33" fmla="*/ 135 h 428"/>
                <a:gd name="T34" fmla="*/ 514 w 1228"/>
                <a:gd name="T35" fmla="*/ 213 h 428"/>
                <a:gd name="T36" fmla="*/ 45 w 1228"/>
                <a:gd name="T37" fmla="*/ 170 h 428"/>
                <a:gd name="T38" fmla="*/ 9 w 1228"/>
                <a:gd name="T39" fmla="*/ 160 h 428"/>
                <a:gd name="T40" fmla="*/ 551 w 1228"/>
                <a:gd name="T41" fmla="*/ 256 h 428"/>
                <a:gd name="T42" fmla="*/ 375 w 1228"/>
                <a:gd name="T43" fmla="*/ 249 h 428"/>
                <a:gd name="T44" fmla="*/ 297 w 1228"/>
                <a:gd name="T45" fmla="*/ 270 h 428"/>
                <a:gd name="T46" fmla="*/ 169 w 1228"/>
                <a:gd name="T47" fmla="*/ 265 h 428"/>
                <a:gd name="T48" fmla="*/ 142 w 1228"/>
                <a:gd name="T49" fmla="*/ 321 h 428"/>
                <a:gd name="T50" fmla="*/ 55 w 1228"/>
                <a:gd name="T51" fmla="*/ 351 h 428"/>
                <a:gd name="T52" fmla="*/ 159 w 1228"/>
                <a:gd name="T53" fmla="*/ 340 h 428"/>
                <a:gd name="T54" fmla="*/ 227 w 1228"/>
                <a:gd name="T55" fmla="*/ 330 h 428"/>
                <a:gd name="T56" fmla="*/ 289 w 1228"/>
                <a:gd name="T57" fmla="*/ 306 h 428"/>
                <a:gd name="T58" fmla="*/ 350 w 1228"/>
                <a:gd name="T59" fmla="*/ 275 h 428"/>
                <a:gd name="T60" fmla="*/ 460 w 1228"/>
                <a:gd name="T61" fmla="*/ 241 h 428"/>
                <a:gd name="T62" fmla="*/ 435 w 1228"/>
                <a:gd name="T63" fmla="*/ 349 h 428"/>
                <a:gd name="T64" fmla="*/ 439 w 1228"/>
                <a:gd name="T65" fmla="*/ 338 h 428"/>
                <a:gd name="T66" fmla="*/ 476 w 1228"/>
                <a:gd name="T67" fmla="*/ 244 h 428"/>
                <a:gd name="T68" fmla="*/ 488 w 1228"/>
                <a:gd name="T69" fmla="*/ 246 h 428"/>
                <a:gd name="T70" fmla="*/ 519 w 1228"/>
                <a:gd name="T71" fmla="*/ 269 h 428"/>
                <a:gd name="T72" fmla="*/ 515 w 1228"/>
                <a:gd name="T73" fmla="*/ 313 h 428"/>
                <a:gd name="T74" fmla="*/ 623 w 1228"/>
                <a:gd name="T75" fmla="*/ 341 h 428"/>
                <a:gd name="T76" fmla="*/ 724 w 1228"/>
                <a:gd name="T77" fmla="*/ 260 h 428"/>
                <a:gd name="T78" fmla="*/ 739 w 1228"/>
                <a:gd name="T79" fmla="*/ 286 h 428"/>
                <a:gd name="T80" fmla="*/ 753 w 1228"/>
                <a:gd name="T81" fmla="*/ 260 h 428"/>
                <a:gd name="T82" fmla="*/ 777 w 1228"/>
                <a:gd name="T83" fmla="*/ 267 h 428"/>
                <a:gd name="T84" fmla="*/ 789 w 1228"/>
                <a:gd name="T85" fmla="*/ 347 h 428"/>
                <a:gd name="T86" fmla="*/ 804 w 1228"/>
                <a:gd name="T87" fmla="*/ 344 h 428"/>
                <a:gd name="T88" fmla="*/ 901 w 1228"/>
                <a:gd name="T89" fmla="*/ 332 h 428"/>
                <a:gd name="T90" fmla="*/ 958 w 1228"/>
                <a:gd name="T91" fmla="*/ 354 h 428"/>
                <a:gd name="T92" fmla="*/ 964 w 1228"/>
                <a:gd name="T93" fmla="*/ 330 h 428"/>
                <a:gd name="T94" fmla="*/ 943 w 1228"/>
                <a:gd name="T95" fmla="*/ 303 h 428"/>
                <a:gd name="T96" fmla="*/ 1084 w 1228"/>
                <a:gd name="T97" fmla="*/ 339 h 428"/>
                <a:gd name="T98" fmla="*/ 986 w 1228"/>
                <a:gd name="T99" fmla="*/ 308 h 428"/>
                <a:gd name="T100" fmla="*/ 840 w 1228"/>
                <a:gd name="T101" fmla="*/ 255 h 428"/>
                <a:gd name="T102" fmla="*/ 1177 w 1228"/>
                <a:gd name="T103" fmla="*/ 219 h 428"/>
                <a:gd name="T104" fmla="*/ 614 w 1228"/>
                <a:gd name="T105" fmla="*/ 302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228" h="428">
                  <a:moveTo>
                    <a:pt x="1223" y="162"/>
                  </a:moveTo>
                  <a:cubicBezTo>
                    <a:pt x="1217" y="151"/>
                    <a:pt x="1207" y="147"/>
                    <a:pt x="1195" y="147"/>
                  </a:cubicBezTo>
                  <a:cubicBezTo>
                    <a:pt x="1185" y="148"/>
                    <a:pt x="1178" y="154"/>
                    <a:pt x="1174" y="162"/>
                  </a:cubicBezTo>
                  <a:cubicBezTo>
                    <a:pt x="1171" y="171"/>
                    <a:pt x="1174" y="178"/>
                    <a:pt x="1181" y="183"/>
                  </a:cubicBezTo>
                  <a:cubicBezTo>
                    <a:pt x="1184" y="184"/>
                    <a:pt x="1187" y="184"/>
                    <a:pt x="1188" y="181"/>
                  </a:cubicBezTo>
                  <a:cubicBezTo>
                    <a:pt x="1190" y="176"/>
                    <a:pt x="1185" y="176"/>
                    <a:pt x="1184" y="173"/>
                  </a:cubicBezTo>
                  <a:cubicBezTo>
                    <a:pt x="1183" y="167"/>
                    <a:pt x="1185" y="163"/>
                    <a:pt x="1188" y="159"/>
                  </a:cubicBezTo>
                  <a:cubicBezTo>
                    <a:pt x="1192" y="155"/>
                    <a:pt x="1199" y="157"/>
                    <a:pt x="1203" y="157"/>
                  </a:cubicBezTo>
                  <a:cubicBezTo>
                    <a:pt x="1208" y="160"/>
                    <a:pt x="1212" y="163"/>
                    <a:pt x="1214" y="168"/>
                  </a:cubicBezTo>
                  <a:cubicBezTo>
                    <a:pt x="1217" y="175"/>
                    <a:pt x="1217" y="182"/>
                    <a:pt x="1214" y="189"/>
                  </a:cubicBezTo>
                  <a:cubicBezTo>
                    <a:pt x="1210" y="198"/>
                    <a:pt x="1201" y="206"/>
                    <a:pt x="1191" y="208"/>
                  </a:cubicBezTo>
                  <a:cubicBezTo>
                    <a:pt x="1160" y="212"/>
                    <a:pt x="816" y="211"/>
                    <a:pt x="816" y="211"/>
                  </a:cubicBezTo>
                  <a:cubicBezTo>
                    <a:pt x="775" y="214"/>
                    <a:pt x="729" y="203"/>
                    <a:pt x="695" y="224"/>
                  </a:cubicBezTo>
                  <a:cubicBezTo>
                    <a:pt x="679" y="232"/>
                    <a:pt x="671" y="249"/>
                    <a:pt x="667" y="265"/>
                  </a:cubicBezTo>
                  <a:cubicBezTo>
                    <a:pt x="656" y="274"/>
                    <a:pt x="646" y="285"/>
                    <a:pt x="637" y="295"/>
                  </a:cubicBezTo>
                  <a:lnTo>
                    <a:pt x="636" y="294"/>
                  </a:lnTo>
                  <a:cubicBezTo>
                    <a:pt x="638" y="285"/>
                    <a:pt x="642" y="277"/>
                    <a:pt x="644" y="268"/>
                  </a:cubicBezTo>
                  <a:cubicBezTo>
                    <a:pt x="650" y="260"/>
                    <a:pt x="650" y="250"/>
                    <a:pt x="654" y="241"/>
                  </a:cubicBezTo>
                  <a:cubicBezTo>
                    <a:pt x="668" y="218"/>
                    <a:pt x="682" y="195"/>
                    <a:pt x="704" y="178"/>
                  </a:cubicBezTo>
                  <a:cubicBezTo>
                    <a:pt x="713" y="166"/>
                    <a:pt x="730" y="168"/>
                    <a:pt x="744" y="168"/>
                  </a:cubicBezTo>
                  <a:cubicBezTo>
                    <a:pt x="760" y="175"/>
                    <a:pt x="778" y="178"/>
                    <a:pt x="797" y="176"/>
                  </a:cubicBezTo>
                  <a:cubicBezTo>
                    <a:pt x="798" y="175"/>
                    <a:pt x="798" y="174"/>
                    <a:pt x="798" y="173"/>
                  </a:cubicBezTo>
                  <a:cubicBezTo>
                    <a:pt x="793" y="168"/>
                    <a:pt x="784" y="166"/>
                    <a:pt x="778" y="161"/>
                  </a:cubicBezTo>
                  <a:cubicBezTo>
                    <a:pt x="763" y="154"/>
                    <a:pt x="749" y="163"/>
                    <a:pt x="733" y="162"/>
                  </a:cubicBezTo>
                  <a:cubicBezTo>
                    <a:pt x="732" y="162"/>
                    <a:pt x="731" y="161"/>
                    <a:pt x="732" y="160"/>
                  </a:cubicBezTo>
                  <a:cubicBezTo>
                    <a:pt x="746" y="149"/>
                    <a:pt x="762" y="142"/>
                    <a:pt x="778" y="135"/>
                  </a:cubicBezTo>
                  <a:cubicBezTo>
                    <a:pt x="792" y="128"/>
                    <a:pt x="806" y="124"/>
                    <a:pt x="820" y="119"/>
                  </a:cubicBezTo>
                  <a:cubicBezTo>
                    <a:pt x="825" y="119"/>
                    <a:pt x="831" y="114"/>
                    <a:pt x="836" y="117"/>
                  </a:cubicBezTo>
                  <a:lnTo>
                    <a:pt x="856" y="112"/>
                  </a:lnTo>
                  <a:cubicBezTo>
                    <a:pt x="857" y="112"/>
                    <a:pt x="857" y="113"/>
                    <a:pt x="859" y="113"/>
                  </a:cubicBezTo>
                  <a:cubicBezTo>
                    <a:pt x="876" y="107"/>
                    <a:pt x="897" y="113"/>
                    <a:pt x="917" y="112"/>
                  </a:cubicBezTo>
                  <a:lnTo>
                    <a:pt x="919" y="114"/>
                  </a:lnTo>
                  <a:lnTo>
                    <a:pt x="937" y="119"/>
                  </a:lnTo>
                  <a:cubicBezTo>
                    <a:pt x="944" y="120"/>
                    <a:pt x="947" y="128"/>
                    <a:pt x="954" y="128"/>
                  </a:cubicBezTo>
                  <a:cubicBezTo>
                    <a:pt x="958" y="123"/>
                    <a:pt x="950" y="121"/>
                    <a:pt x="948" y="117"/>
                  </a:cubicBezTo>
                  <a:cubicBezTo>
                    <a:pt x="957" y="115"/>
                    <a:pt x="966" y="117"/>
                    <a:pt x="974" y="121"/>
                  </a:cubicBezTo>
                  <a:lnTo>
                    <a:pt x="970" y="125"/>
                  </a:lnTo>
                  <a:cubicBezTo>
                    <a:pt x="968" y="129"/>
                    <a:pt x="971" y="132"/>
                    <a:pt x="974" y="134"/>
                  </a:cubicBezTo>
                  <a:cubicBezTo>
                    <a:pt x="977" y="135"/>
                    <a:pt x="979" y="133"/>
                    <a:pt x="981" y="132"/>
                  </a:cubicBezTo>
                  <a:cubicBezTo>
                    <a:pt x="986" y="128"/>
                    <a:pt x="980" y="125"/>
                    <a:pt x="982" y="122"/>
                  </a:cubicBezTo>
                  <a:cubicBezTo>
                    <a:pt x="1010" y="127"/>
                    <a:pt x="1037" y="134"/>
                    <a:pt x="1062" y="145"/>
                  </a:cubicBezTo>
                  <a:cubicBezTo>
                    <a:pt x="1069" y="147"/>
                    <a:pt x="1076" y="152"/>
                    <a:pt x="1084" y="152"/>
                  </a:cubicBezTo>
                  <a:cubicBezTo>
                    <a:pt x="1076" y="145"/>
                    <a:pt x="1065" y="141"/>
                    <a:pt x="1056" y="137"/>
                  </a:cubicBezTo>
                  <a:cubicBezTo>
                    <a:pt x="1049" y="133"/>
                    <a:pt x="1040" y="133"/>
                    <a:pt x="1035" y="127"/>
                  </a:cubicBezTo>
                  <a:cubicBezTo>
                    <a:pt x="1036" y="125"/>
                    <a:pt x="1039" y="126"/>
                    <a:pt x="1040" y="125"/>
                  </a:cubicBezTo>
                  <a:cubicBezTo>
                    <a:pt x="1053" y="123"/>
                    <a:pt x="1064" y="114"/>
                    <a:pt x="1073" y="103"/>
                  </a:cubicBezTo>
                  <a:cubicBezTo>
                    <a:pt x="1074" y="101"/>
                    <a:pt x="1078" y="102"/>
                    <a:pt x="1077" y="99"/>
                  </a:cubicBezTo>
                  <a:cubicBezTo>
                    <a:pt x="1074" y="95"/>
                    <a:pt x="1068" y="100"/>
                    <a:pt x="1064" y="100"/>
                  </a:cubicBezTo>
                  <a:cubicBezTo>
                    <a:pt x="1048" y="103"/>
                    <a:pt x="1041" y="121"/>
                    <a:pt x="1025" y="125"/>
                  </a:cubicBezTo>
                  <a:cubicBezTo>
                    <a:pt x="1006" y="120"/>
                    <a:pt x="986" y="116"/>
                    <a:pt x="967" y="111"/>
                  </a:cubicBezTo>
                  <a:cubicBezTo>
                    <a:pt x="958" y="109"/>
                    <a:pt x="948" y="108"/>
                    <a:pt x="939" y="105"/>
                  </a:cubicBezTo>
                  <a:lnTo>
                    <a:pt x="918" y="103"/>
                  </a:lnTo>
                  <a:lnTo>
                    <a:pt x="879" y="103"/>
                  </a:lnTo>
                  <a:cubicBezTo>
                    <a:pt x="879" y="102"/>
                    <a:pt x="878" y="102"/>
                    <a:pt x="878" y="100"/>
                  </a:cubicBezTo>
                  <a:cubicBezTo>
                    <a:pt x="892" y="97"/>
                    <a:pt x="903" y="89"/>
                    <a:pt x="917" y="86"/>
                  </a:cubicBezTo>
                  <a:lnTo>
                    <a:pt x="1018" y="39"/>
                  </a:lnTo>
                  <a:cubicBezTo>
                    <a:pt x="1029" y="30"/>
                    <a:pt x="1038" y="19"/>
                    <a:pt x="1047" y="8"/>
                  </a:cubicBezTo>
                  <a:cubicBezTo>
                    <a:pt x="1047" y="5"/>
                    <a:pt x="1045" y="2"/>
                    <a:pt x="1043" y="1"/>
                  </a:cubicBezTo>
                  <a:cubicBezTo>
                    <a:pt x="1040" y="0"/>
                    <a:pt x="1037" y="0"/>
                    <a:pt x="1035" y="2"/>
                  </a:cubicBezTo>
                  <a:cubicBezTo>
                    <a:pt x="1031" y="6"/>
                    <a:pt x="1035" y="10"/>
                    <a:pt x="1035" y="14"/>
                  </a:cubicBezTo>
                  <a:cubicBezTo>
                    <a:pt x="1031" y="20"/>
                    <a:pt x="1023" y="25"/>
                    <a:pt x="1018" y="29"/>
                  </a:cubicBezTo>
                  <a:cubicBezTo>
                    <a:pt x="1016" y="28"/>
                    <a:pt x="914" y="76"/>
                    <a:pt x="914" y="76"/>
                  </a:cubicBezTo>
                  <a:cubicBezTo>
                    <a:pt x="898" y="82"/>
                    <a:pt x="883" y="89"/>
                    <a:pt x="868" y="93"/>
                  </a:cubicBezTo>
                  <a:lnTo>
                    <a:pt x="846" y="96"/>
                  </a:lnTo>
                  <a:cubicBezTo>
                    <a:pt x="844" y="101"/>
                    <a:pt x="840" y="103"/>
                    <a:pt x="836" y="105"/>
                  </a:cubicBezTo>
                  <a:cubicBezTo>
                    <a:pt x="830" y="106"/>
                    <a:pt x="825" y="110"/>
                    <a:pt x="819" y="110"/>
                  </a:cubicBezTo>
                  <a:cubicBezTo>
                    <a:pt x="770" y="129"/>
                    <a:pt x="719" y="149"/>
                    <a:pt x="680" y="188"/>
                  </a:cubicBezTo>
                  <a:cubicBezTo>
                    <a:pt x="682" y="183"/>
                    <a:pt x="683" y="178"/>
                    <a:pt x="684" y="172"/>
                  </a:cubicBezTo>
                  <a:cubicBezTo>
                    <a:pt x="683" y="166"/>
                    <a:pt x="683" y="160"/>
                    <a:pt x="679" y="155"/>
                  </a:cubicBezTo>
                  <a:cubicBezTo>
                    <a:pt x="679" y="153"/>
                    <a:pt x="676" y="147"/>
                    <a:pt x="677" y="145"/>
                  </a:cubicBezTo>
                  <a:lnTo>
                    <a:pt x="671" y="148"/>
                  </a:lnTo>
                  <a:cubicBezTo>
                    <a:pt x="668" y="157"/>
                    <a:pt x="665" y="172"/>
                    <a:pt x="668" y="181"/>
                  </a:cubicBezTo>
                  <a:cubicBezTo>
                    <a:pt x="669" y="187"/>
                    <a:pt x="675" y="195"/>
                    <a:pt x="670" y="202"/>
                  </a:cubicBezTo>
                  <a:cubicBezTo>
                    <a:pt x="652" y="224"/>
                    <a:pt x="641" y="250"/>
                    <a:pt x="629" y="275"/>
                  </a:cubicBezTo>
                  <a:cubicBezTo>
                    <a:pt x="625" y="275"/>
                    <a:pt x="622" y="270"/>
                    <a:pt x="621" y="266"/>
                  </a:cubicBezTo>
                  <a:cubicBezTo>
                    <a:pt x="633" y="250"/>
                    <a:pt x="644" y="232"/>
                    <a:pt x="647" y="211"/>
                  </a:cubicBezTo>
                  <a:cubicBezTo>
                    <a:pt x="650" y="209"/>
                    <a:pt x="648" y="204"/>
                    <a:pt x="651" y="202"/>
                  </a:cubicBezTo>
                  <a:cubicBezTo>
                    <a:pt x="650" y="195"/>
                    <a:pt x="654" y="189"/>
                    <a:pt x="651" y="184"/>
                  </a:cubicBezTo>
                  <a:cubicBezTo>
                    <a:pt x="654" y="176"/>
                    <a:pt x="640" y="168"/>
                    <a:pt x="649" y="163"/>
                  </a:cubicBezTo>
                  <a:lnTo>
                    <a:pt x="642" y="167"/>
                  </a:lnTo>
                  <a:cubicBezTo>
                    <a:pt x="625" y="188"/>
                    <a:pt x="650" y="220"/>
                    <a:pt x="632" y="240"/>
                  </a:cubicBezTo>
                  <a:lnTo>
                    <a:pt x="632" y="242"/>
                  </a:lnTo>
                  <a:cubicBezTo>
                    <a:pt x="626" y="249"/>
                    <a:pt x="624" y="256"/>
                    <a:pt x="616" y="260"/>
                  </a:cubicBezTo>
                  <a:cubicBezTo>
                    <a:pt x="607" y="256"/>
                    <a:pt x="604" y="246"/>
                    <a:pt x="599" y="238"/>
                  </a:cubicBezTo>
                  <a:cubicBezTo>
                    <a:pt x="590" y="230"/>
                    <a:pt x="590" y="214"/>
                    <a:pt x="595" y="203"/>
                  </a:cubicBezTo>
                  <a:cubicBezTo>
                    <a:pt x="599" y="192"/>
                    <a:pt x="593" y="182"/>
                    <a:pt x="592" y="173"/>
                  </a:cubicBezTo>
                  <a:lnTo>
                    <a:pt x="588" y="170"/>
                  </a:lnTo>
                  <a:cubicBezTo>
                    <a:pt x="579" y="182"/>
                    <a:pt x="576" y="201"/>
                    <a:pt x="583" y="215"/>
                  </a:cubicBezTo>
                  <a:cubicBezTo>
                    <a:pt x="587" y="222"/>
                    <a:pt x="587" y="231"/>
                    <a:pt x="593" y="237"/>
                  </a:cubicBezTo>
                  <a:cubicBezTo>
                    <a:pt x="596" y="248"/>
                    <a:pt x="603" y="255"/>
                    <a:pt x="609" y="265"/>
                  </a:cubicBezTo>
                  <a:cubicBezTo>
                    <a:pt x="610" y="269"/>
                    <a:pt x="607" y="270"/>
                    <a:pt x="605" y="271"/>
                  </a:cubicBezTo>
                  <a:cubicBezTo>
                    <a:pt x="601" y="269"/>
                    <a:pt x="601" y="263"/>
                    <a:pt x="598" y="260"/>
                  </a:cubicBezTo>
                  <a:cubicBezTo>
                    <a:pt x="585" y="233"/>
                    <a:pt x="569" y="212"/>
                    <a:pt x="549" y="190"/>
                  </a:cubicBezTo>
                  <a:cubicBezTo>
                    <a:pt x="548" y="187"/>
                    <a:pt x="545" y="184"/>
                    <a:pt x="547" y="180"/>
                  </a:cubicBezTo>
                  <a:cubicBezTo>
                    <a:pt x="554" y="173"/>
                    <a:pt x="556" y="160"/>
                    <a:pt x="552" y="151"/>
                  </a:cubicBezTo>
                  <a:cubicBezTo>
                    <a:pt x="551" y="149"/>
                    <a:pt x="549" y="147"/>
                    <a:pt x="549" y="145"/>
                  </a:cubicBezTo>
                  <a:lnTo>
                    <a:pt x="544" y="141"/>
                  </a:lnTo>
                  <a:cubicBezTo>
                    <a:pt x="544" y="154"/>
                    <a:pt x="536" y="166"/>
                    <a:pt x="539" y="180"/>
                  </a:cubicBezTo>
                  <a:lnTo>
                    <a:pt x="539" y="181"/>
                  </a:lnTo>
                  <a:cubicBezTo>
                    <a:pt x="501" y="151"/>
                    <a:pt x="458" y="125"/>
                    <a:pt x="414" y="105"/>
                  </a:cubicBezTo>
                  <a:lnTo>
                    <a:pt x="410" y="114"/>
                  </a:lnTo>
                  <a:cubicBezTo>
                    <a:pt x="421" y="117"/>
                    <a:pt x="451" y="135"/>
                    <a:pt x="451" y="135"/>
                  </a:cubicBezTo>
                  <a:cubicBezTo>
                    <a:pt x="464" y="140"/>
                    <a:pt x="476" y="148"/>
                    <a:pt x="488" y="155"/>
                  </a:cubicBezTo>
                  <a:cubicBezTo>
                    <a:pt x="540" y="184"/>
                    <a:pt x="574" y="231"/>
                    <a:pt x="597" y="283"/>
                  </a:cubicBezTo>
                  <a:cubicBezTo>
                    <a:pt x="597" y="287"/>
                    <a:pt x="601" y="292"/>
                    <a:pt x="598" y="296"/>
                  </a:cubicBezTo>
                  <a:cubicBezTo>
                    <a:pt x="590" y="284"/>
                    <a:pt x="579" y="277"/>
                    <a:pt x="570" y="267"/>
                  </a:cubicBezTo>
                  <a:cubicBezTo>
                    <a:pt x="567" y="249"/>
                    <a:pt x="556" y="232"/>
                    <a:pt x="541" y="225"/>
                  </a:cubicBezTo>
                  <a:cubicBezTo>
                    <a:pt x="535" y="217"/>
                    <a:pt x="523" y="216"/>
                    <a:pt x="514" y="213"/>
                  </a:cubicBezTo>
                  <a:lnTo>
                    <a:pt x="376" y="213"/>
                  </a:lnTo>
                  <a:cubicBezTo>
                    <a:pt x="265" y="211"/>
                    <a:pt x="163" y="216"/>
                    <a:pt x="52" y="214"/>
                  </a:cubicBezTo>
                  <a:cubicBezTo>
                    <a:pt x="36" y="213"/>
                    <a:pt x="17" y="207"/>
                    <a:pt x="13" y="191"/>
                  </a:cubicBezTo>
                  <a:cubicBezTo>
                    <a:pt x="10" y="185"/>
                    <a:pt x="10" y="175"/>
                    <a:pt x="13" y="170"/>
                  </a:cubicBezTo>
                  <a:cubicBezTo>
                    <a:pt x="17" y="163"/>
                    <a:pt x="24" y="160"/>
                    <a:pt x="32" y="160"/>
                  </a:cubicBezTo>
                  <a:cubicBezTo>
                    <a:pt x="38" y="160"/>
                    <a:pt x="42" y="166"/>
                    <a:pt x="45" y="170"/>
                  </a:cubicBezTo>
                  <a:cubicBezTo>
                    <a:pt x="45" y="175"/>
                    <a:pt x="41" y="180"/>
                    <a:pt x="39" y="184"/>
                  </a:cubicBezTo>
                  <a:cubicBezTo>
                    <a:pt x="39" y="186"/>
                    <a:pt x="41" y="189"/>
                    <a:pt x="43" y="187"/>
                  </a:cubicBezTo>
                  <a:cubicBezTo>
                    <a:pt x="48" y="186"/>
                    <a:pt x="52" y="180"/>
                    <a:pt x="53" y="175"/>
                  </a:cubicBezTo>
                  <a:cubicBezTo>
                    <a:pt x="54" y="173"/>
                    <a:pt x="55" y="169"/>
                    <a:pt x="52" y="167"/>
                  </a:cubicBezTo>
                  <a:cubicBezTo>
                    <a:pt x="50" y="159"/>
                    <a:pt x="41" y="153"/>
                    <a:pt x="34" y="151"/>
                  </a:cubicBezTo>
                  <a:cubicBezTo>
                    <a:pt x="25" y="151"/>
                    <a:pt x="15" y="153"/>
                    <a:pt x="9" y="160"/>
                  </a:cubicBezTo>
                  <a:cubicBezTo>
                    <a:pt x="0" y="168"/>
                    <a:pt x="0" y="181"/>
                    <a:pt x="3" y="192"/>
                  </a:cubicBezTo>
                  <a:cubicBezTo>
                    <a:pt x="9" y="209"/>
                    <a:pt x="26" y="220"/>
                    <a:pt x="43" y="222"/>
                  </a:cubicBezTo>
                  <a:lnTo>
                    <a:pt x="411" y="224"/>
                  </a:lnTo>
                  <a:cubicBezTo>
                    <a:pt x="447" y="226"/>
                    <a:pt x="487" y="220"/>
                    <a:pt x="523" y="227"/>
                  </a:cubicBezTo>
                  <a:cubicBezTo>
                    <a:pt x="536" y="231"/>
                    <a:pt x="550" y="241"/>
                    <a:pt x="554" y="256"/>
                  </a:cubicBezTo>
                  <a:cubicBezTo>
                    <a:pt x="553" y="257"/>
                    <a:pt x="552" y="256"/>
                    <a:pt x="551" y="256"/>
                  </a:cubicBezTo>
                  <a:cubicBezTo>
                    <a:pt x="521" y="237"/>
                    <a:pt x="482" y="230"/>
                    <a:pt x="444" y="234"/>
                  </a:cubicBezTo>
                  <a:cubicBezTo>
                    <a:pt x="429" y="233"/>
                    <a:pt x="415" y="239"/>
                    <a:pt x="402" y="243"/>
                  </a:cubicBezTo>
                  <a:cubicBezTo>
                    <a:pt x="394" y="244"/>
                    <a:pt x="388" y="241"/>
                    <a:pt x="383" y="237"/>
                  </a:cubicBezTo>
                  <a:cubicBezTo>
                    <a:pt x="370" y="225"/>
                    <a:pt x="346" y="225"/>
                    <a:pt x="328" y="230"/>
                  </a:cubicBezTo>
                  <a:cubicBezTo>
                    <a:pt x="328" y="231"/>
                    <a:pt x="328" y="232"/>
                    <a:pt x="329" y="233"/>
                  </a:cubicBezTo>
                  <a:cubicBezTo>
                    <a:pt x="347" y="231"/>
                    <a:pt x="358" y="247"/>
                    <a:pt x="375" y="249"/>
                  </a:cubicBezTo>
                  <a:cubicBezTo>
                    <a:pt x="379" y="250"/>
                    <a:pt x="382" y="246"/>
                    <a:pt x="385" y="249"/>
                  </a:cubicBezTo>
                  <a:cubicBezTo>
                    <a:pt x="368" y="257"/>
                    <a:pt x="351" y="267"/>
                    <a:pt x="333" y="272"/>
                  </a:cubicBezTo>
                  <a:cubicBezTo>
                    <a:pt x="327" y="271"/>
                    <a:pt x="324" y="266"/>
                    <a:pt x="319" y="263"/>
                  </a:cubicBezTo>
                  <a:cubicBezTo>
                    <a:pt x="312" y="255"/>
                    <a:pt x="299" y="258"/>
                    <a:pt x="289" y="257"/>
                  </a:cubicBezTo>
                  <a:cubicBezTo>
                    <a:pt x="286" y="258"/>
                    <a:pt x="283" y="256"/>
                    <a:pt x="280" y="257"/>
                  </a:cubicBezTo>
                  <a:cubicBezTo>
                    <a:pt x="283" y="263"/>
                    <a:pt x="290" y="267"/>
                    <a:pt x="297" y="270"/>
                  </a:cubicBezTo>
                  <a:cubicBezTo>
                    <a:pt x="306" y="274"/>
                    <a:pt x="317" y="270"/>
                    <a:pt x="326" y="275"/>
                  </a:cubicBezTo>
                  <a:cubicBezTo>
                    <a:pt x="323" y="278"/>
                    <a:pt x="320" y="279"/>
                    <a:pt x="318" y="281"/>
                  </a:cubicBezTo>
                  <a:cubicBezTo>
                    <a:pt x="300" y="287"/>
                    <a:pt x="285" y="303"/>
                    <a:pt x="266" y="302"/>
                  </a:cubicBezTo>
                  <a:cubicBezTo>
                    <a:pt x="245" y="305"/>
                    <a:pt x="224" y="298"/>
                    <a:pt x="210" y="284"/>
                  </a:cubicBezTo>
                  <a:cubicBezTo>
                    <a:pt x="204" y="269"/>
                    <a:pt x="188" y="261"/>
                    <a:pt x="172" y="262"/>
                  </a:cubicBezTo>
                  <a:cubicBezTo>
                    <a:pt x="171" y="263"/>
                    <a:pt x="169" y="263"/>
                    <a:pt x="169" y="265"/>
                  </a:cubicBezTo>
                  <a:cubicBezTo>
                    <a:pt x="178" y="270"/>
                    <a:pt x="184" y="279"/>
                    <a:pt x="192" y="285"/>
                  </a:cubicBezTo>
                  <a:cubicBezTo>
                    <a:pt x="198" y="292"/>
                    <a:pt x="208" y="285"/>
                    <a:pt x="213" y="292"/>
                  </a:cubicBezTo>
                  <a:cubicBezTo>
                    <a:pt x="220" y="297"/>
                    <a:pt x="229" y="302"/>
                    <a:pt x="237" y="303"/>
                  </a:cubicBezTo>
                  <a:cubicBezTo>
                    <a:pt x="243" y="306"/>
                    <a:pt x="250" y="307"/>
                    <a:pt x="257" y="308"/>
                  </a:cubicBezTo>
                  <a:lnTo>
                    <a:pt x="254" y="310"/>
                  </a:lnTo>
                  <a:cubicBezTo>
                    <a:pt x="220" y="321"/>
                    <a:pt x="180" y="322"/>
                    <a:pt x="142" y="321"/>
                  </a:cubicBezTo>
                  <a:cubicBezTo>
                    <a:pt x="131" y="321"/>
                    <a:pt x="120" y="317"/>
                    <a:pt x="108" y="317"/>
                  </a:cubicBezTo>
                  <a:cubicBezTo>
                    <a:pt x="110" y="320"/>
                    <a:pt x="114" y="322"/>
                    <a:pt x="117" y="323"/>
                  </a:cubicBezTo>
                  <a:cubicBezTo>
                    <a:pt x="114" y="325"/>
                    <a:pt x="111" y="325"/>
                    <a:pt x="107" y="326"/>
                  </a:cubicBezTo>
                  <a:cubicBezTo>
                    <a:pt x="103" y="327"/>
                    <a:pt x="97" y="327"/>
                    <a:pt x="93" y="330"/>
                  </a:cubicBezTo>
                  <a:cubicBezTo>
                    <a:pt x="87" y="329"/>
                    <a:pt x="81" y="332"/>
                    <a:pt x="77" y="333"/>
                  </a:cubicBezTo>
                  <a:cubicBezTo>
                    <a:pt x="70" y="340"/>
                    <a:pt x="63" y="348"/>
                    <a:pt x="55" y="351"/>
                  </a:cubicBezTo>
                  <a:cubicBezTo>
                    <a:pt x="55" y="352"/>
                    <a:pt x="55" y="355"/>
                    <a:pt x="57" y="355"/>
                  </a:cubicBezTo>
                  <a:cubicBezTo>
                    <a:pt x="64" y="352"/>
                    <a:pt x="73" y="354"/>
                    <a:pt x="80" y="351"/>
                  </a:cubicBezTo>
                  <a:cubicBezTo>
                    <a:pt x="92" y="350"/>
                    <a:pt x="100" y="336"/>
                    <a:pt x="109" y="330"/>
                  </a:cubicBezTo>
                  <a:cubicBezTo>
                    <a:pt x="120" y="322"/>
                    <a:pt x="135" y="324"/>
                    <a:pt x="148" y="326"/>
                  </a:cubicBezTo>
                  <a:cubicBezTo>
                    <a:pt x="155" y="328"/>
                    <a:pt x="147" y="331"/>
                    <a:pt x="149" y="336"/>
                  </a:cubicBezTo>
                  <a:cubicBezTo>
                    <a:pt x="152" y="338"/>
                    <a:pt x="155" y="341"/>
                    <a:pt x="159" y="340"/>
                  </a:cubicBezTo>
                  <a:cubicBezTo>
                    <a:pt x="160" y="340"/>
                    <a:pt x="161" y="339"/>
                    <a:pt x="162" y="338"/>
                  </a:cubicBezTo>
                  <a:cubicBezTo>
                    <a:pt x="164" y="335"/>
                    <a:pt x="164" y="332"/>
                    <a:pt x="162" y="329"/>
                  </a:cubicBezTo>
                  <a:cubicBezTo>
                    <a:pt x="168" y="325"/>
                    <a:pt x="175" y="329"/>
                    <a:pt x="180" y="327"/>
                  </a:cubicBezTo>
                  <a:cubicBezTo>
                    <a:pt x="195" y="327"/>
                    <a:pt x="209" y="324"/>
                    <a:pt x="223" y="323"/>
                  </a:cubicBezTo>
                  <a:cubicBezTo>
                    <a:pt x="225" y="323"/>
                    <a:pt x="228" y="321"/>
                    <a:pt x="230" y="323"/>
                  </a:cubicBezTo>
                  <a:cubicBezTo>
                    <a:pt x="229" y="326"/>
                    <a:pt x="225" y="326"/>
                    <a:pt x="227" y="330"/>
                  </a:cubicBezTo>
                  <a:cubicBezTo>
                    <a:pt x="228" y="334"/>
                    <a:pt x="231" y="335"/>
                    <a:pt x="234" y="336"/>
                  </a:cubicBezTo>
                  <a:cubicBezTo>
                    <a:pt x="238" y="335"/>
                    <a:pt x="242" y="332"/>
                    <a:pt x="240" y="327"/>
                  </a:cubicBezTo>
                  <a:cubicBezTo>
                    <a:pt x="239" y="324"/>
                    <a:pt x="236" y="324"/>
                    <a:pt x="234" y="323"/>
                  </a:cubicBezTo>
                  <a:cubicBezTo>
                    <a:pt x="242" y="319"/>
                    <a:pt x="251" y="318"/>
                    <a:pt x="259" y="314"/>
                  </a:cubicBezTo>
                  <a:cubicBezTo>
                    <a:pt x="265" y="313"/>
                    <a:pt x="270" y="311"/>
                    <a:pt x="275" y="309"/>
                  </a:cubicBezTo>
                  <a:cubicBezTo>
                    <a:pt x="280" y="308"/>
                    <a:pt x="284" y="304"/>
                    <a:pt x="289" y="306"/>
                  </a:cubicBezTo>
                  <a:cubicBezTo>
                    <a:pt x="287" y="312"/>
                    <a:pt x="284" y="318"/>
                    <a:pt x="281" y="324"/>
                  </a:cubicBezTo>
                  <a:cubicBezTo>
                    <a:pt x="275" y="344"/>
                    <a:pt x="270" y="371"/>
                    <a:pt x="281" y="390"/>
                  </a:cubicBezTo>
                  <a:cubicBezTo>
                    <a:pt x="282" y="390"/>
                    <a:pt x="282" y="390"/>
                    <a:pt x="283" y="389"/>
                  </a:cubicBezTo>
                  <a:cubicBezTo>
                    <a:pt x="275" y="369"/>
                    <a:pt x="280" y="346"/>
                    <a:pt x="286" y="327"/>
                  </a:cubicBezTo>
                  <a:cubicBezTo>
                    <a:pt x="292" y="295"/>
                    <a:pt x="325" y="285"/>
                    <a:pt x="349" y="273"/>
                  </a:cubicBezTo>
                  <a:lnTo>
                    <a:pt x="350" y="275"/>
                  </a:lnTo>
                  <a:cubicBezTo>
                    <a:pt x="343" y="291"/>
                    <a:pt x="334" y="307"/>
                    <a:pt x="336" y="327"/>
                  </a:cubicBezTo>
                  <a:cubicBezTo>
                    <a:pt x="336" y="331"/>
                    <a:pt x="334" y="334"/>
                    <a:pt x="336" y="336"/>
                  </a:cubicBezTo>
                  <a:cubicBezTo>
                    <a:pt x="342" y="333"/>
                    <a:pt x="346" y="325"/>
                    <a:pt x="350" y="319"/>
                  </a:cubicBezTo>
                  <a:cubicBezTo>
                    <a:pt x="352" y="302"/>
                    <a:pt x="342" y="281"/>
                    <a:pt x="360" y="268"/>
                  </a:cubicBezTo>
                  <a:cubicBezTo>
                    <a:pt x="391" y="256"/>
                    <a:pt x="420" y="240"/>
                    <a:pt x="456" y="240"/>
                  </a:cubicBezTo>
                  <a:cubicBezTo>
                    <a:pt x="457" y="241"/>
                    <a:pt x="459" y="239"/>
                    <a:pt x="460" y="241"/>
                  </a:cubicBezTo>
                  <a:cubicBezTo>
                    <a:pt x="452" y="249"/>
                    <a:pt x="441" y="257"/>
                    <a:pt x="438" y="268"/>
                  </a:cubicBezTo>
                  <a:cubicBezTo>
                    <a:pt x="426" y="284"/>
                    <a:pt x="426" y="313"/>
                    <a:pt x="431" y="333"/>
                  </a:cubicBezTo>
                  <a:cubicBezTo>
                    <a:pt x="435" y="345"/>
                    <a:pt x="425" y="352"/>
                    <a:pt x="420" y="361"/>
                  </a:cubicBezTo>
                  <a:cubicBezTo>
                    <a:pt x="417" y="364"/>
                    <a:pt x="417" y="370"/>
                    <a:pt x="415" y="373"/>
                  </a:cubicBezTo>
                  <a:lnTo>
                    <a:pt x="422" y="374"/>
                  </a:lnTo>
                  <a:cubicBezTo>
                    <a:pt x="428" y="367"/>
                    <a:pt x="434" y="359"/>
                    <a:pt x="435" y="349"/>
                  </a:cubicBezTo>
                  <a:cubicBezTo>
                    <a:pt x="436" y="353"/>
                    <a:pt x="439" y="356"/>
                    <a:pt x="442" y="357"/>
                  </a:cubicBezTo>
                  <a:cubicBezTo>
                    <a:pt x="445" y="352"/>
                    <a:pt x="440" y="349"/>
                    <a:pt x="439" y="345"/>
                  </a:cubicBezTo>
                  <a:cubicBezTo>
                    <a:pt x="445" y="342"/>
                    <a:pt x="448" y="349"/>
                    <a:pt x="453" y="351"/>
                  </a:cubicBezTo>
                  <a:cubicBezTo>
                    <a:pt x="461" y="353"/>
                    <a:pt x="468" y="356"/>
                    <a:pt x="476" y="356"/>
                  </a:cubicBezTo>
                  <a:lnTo>
                    <a:pt x="479" y="354"/>
                  </a:lnTo>
                  <a:cubicBezTo>
                    <a:pt x="470" y="341"/>
                    <a:pt x="454" y="338"/>
                    <a:pt x="439" y="338"/>
                  </a:cubicBezTo>
                  <a:cubicBezTo>
                    <a:pt x="432" y="325"/>
                    <a:pt x="432" y="310"/>
                    <a:pt x="433" y="294"/>
                  </a:cubicBezTo>
                  <a:cubicBezTo>
                    <a:pt x="434" y="286"/>
                    <a:pt x="436" y="278"/>
                    <a:pt x="440" y="271"/>
                  </a:cubicBezTo>
                  <a:cubicBezTo>
                    <a:pt x="442" y="265"/>
                    <a:pt x="447" y="260"/>
                    <a:pt x="451" y="256"/>
                  </a:cubicBezTo>
                  <a:cubicBezTo>
                    <a:pt x="458" y="250"/>
                    <a:pt x="466" y="245"/>
                    <a:pt x="474" y="243"/>
                  </a:cubicBezTo>
                  <a:lnTo>
                    <a:pt x="476" y="243"/>
                  </a:lnTo>
                  <a:cubicBezTo>
                    <a:pt x="476" y="244"/>
                    <a:pt x="476" y="244"/>
                    <a:pt x="476" y="244"/>
                  </a:cubicBezTo>
                  <a:cubicBezTo>
                    <a:pt x="466" y="252"/>
                    <a:pt x="465" y="263"/>
                    <a:pt x="459" y="273"/>
                  </a:cubicBezTo>
                  <a:cubicBezTo>
                    <a:pt x="452" y="283"/>
                    <a:pt x="449" y="296"/>
                    <a:pt x="455" y="306"/>
                  </a:cubicBezTo>
                  <a:cubicBezTo>
                    <a:pt x="458" y="311"/>
                    <a:pt x="456" y="319"/>
                    <a:pt x="462" y="322"/>
                  </a:cubicBezTo>
                  <a:cubicBezTo>
                    <a:pt x="467" y="316"/>
                    <a:pt x="467" y="307"/>
                    <a:pt x="470" y="299"/>
                  </a:cubicBezTo>
                  <a:cubicBezTo>
                    <a:pt x="468" y="287"/>
                    <a:pt x="461" y="275"/>
                    <a:pt x="468" y="263"/>
                  </a:cubicBezTo>
                  <a:cubicBezTo>
                    <a:pt x="472" y="253"/>
                    <a:pt x="480" y="249"/>
                    <a:pt x="488" y="246"/>
                  </a:cubicBezTo>
                  <a:cubicBezTo>
                    <a:pt x="509" y="244"/>
                    <a:pt x="527" y="255"/>
                    <a:pt x="545" y="263"/>
                  </a:cubicBezTo>
                  <a:cubicBezTo>
                    <a:pt x="549" y="265"/>
                    <a:pt x="556" y="268"/>
                    <a:pt x="556" y="273"/>
                  </a:cubicBezTo>
                  <a:cubicBezTo>
                    <a:pt x="556" y="283"/>
                    <a:pt x="550" y="294"/>
                    <a:pt x="542" y="298"/>
                  </a:cubicBezTo>
                  <a:cubicBezTo>
                    <a:pt x="532" y="305"/>
                    <a:pt x="518" y="305"/>
                    <a:pt x="508" y="298"/>
                  </a:cubicBezTo>
                  <a:cubicBezTo>
                    <a:pt x="502" y="292"/>
                    <a:pt x="500" y="282"/>
                    <a:pt x="502" y="275"/>
                  </a:cubicBezTo>
                  <a:cubicBezTo>
                    <a:pt x="506" y="270"/>
                    <a:pt x="512" y="267"/>
                    <a:pt x="519" y="269"/>
                  </a:cubicBezTo>
                  <a:cubicBezTo>
                    <a:pt x="522" y="271"/>
                    <a:pt x="526" y="275"/>
                    <a:pt x="531" y="272"/>
                  </a:cubicBezTo>
                  <a:cubicBezTo>
                    <a:pt x="533" y="271"/>
                    <a:pt x="533" y="268"/>
                    <a:pt x="532" y="266"/>
                  </a:cubicBezTo>
                  <a:cubicBezTo>
                    <a:pt x="528" y="264"/>
                    <a:pt x="527" y="258"/>
                    <a:pt x="521" y="257"/>
                  </a:cubicBezTo>
                  <a:cubicBezTo>
                    <a:pt x="514" y="256"/>
                    <a:pt x="505" y="257"/>
                    <a:pt x="500" y="262"/>
                  </a:cubicBezTo>
                  <a:cubicBezTo>
                    <a:pt x="492" y="268"/>
                    <a:pt x="489" y="279"/>
                    <a:pt x="491" y="288"/>
                  </a:cubicBezTo>
                  <a:cubicBezTo>
                    <a:pt x="494" y="300"/>
                    <a:pt x="503" y="309"/>
                    <a:pt x="515" y="313"/>
                  </a:cubicBezTo>
                  <a:cubicBezTo>
                    <a:pt x="532" y="317"/>
                    <a:pt x="550" y="311"/>
                    <a:pt x="561" y="297"/>
                  </a:cubicBezTo>
                  <a:cubicBezTo>
                    <a:pt x="566" y="292"/>
                    <a:pt x="567" y="286"/>
                    <a:pt x="570" y="280"/>
                  </a:cubicBezTo>
                  <a:cubicBezTo>
                    <a:pt x="588" y="291"/>
                    <a:pt x="601" y="311"/>
                    <a:pt x="609" y="330"/>
                  </a:cubicBezTo>
                  <a:cubicBezTo>
                    <a:pt x="609" y="337"/>
                    <a:pt x="610" y="344"/>
                    <a:pt x="609" y="349"/>
                  </a:cubicBezTo>
                  <a:lnTo>
                    <a:pt x="622" y="351"/>
                  </a:lnTo>
                  <a:cubicBezTo>
                    <a:pt x="621" y="348"/>
                    <a:pt x="622" y="344"/>
                    <a:pt x="623" y="341"/>
                  </a:cubicBezTo>
                  <a:cubicBezTo>
                    <a:pt x="628" y="316"/>
                    <a:pt x="644" y="295"/>
                    <a:pt x="662" y="279"/>
                  </a:cubicBezTo>
                  <a:cubicBezTo>
                    <a:pt x="669" y="275"/>
                    <a:pt x="667" y="284"/>
                    <a:pt x="669" y="287"/>
                  </a:cubicBezTo>
                  <a:cubicBezTo>
                    <a:pt x="674" y="301"/>
                    <a:pt x="687" y="311"/>
                    <a:pt x="701" y="316"/>
                  </a:cubicBezTo>
                  <a:cubicBezTo>
                    <a:pt x="717" y="318"/>
                    <a:pt x="732" y="314"/>
                    <a:pt x="742" y="302"/>
                  </a:cubicBezTo>
                  <a:cubicBezTo>
                    <a:pt x="747" y="293"/>
                    <a:pt x="753" y="280"/>
                    <a:pt x="745" y="270"/>
                  </a:cubicBezTo>
                  <a:cubicBezTo>
                    <a:pt x="740" y="264"/>
                    <a:pt x="732" y="260"/>
                    <a:pt x="724" y="260"/>
                  </a:cubicBezTo>
                  <a:cubicBezTo>
                    <a:pt x="714" y="260"/>
                    <a:pt x="708" y="267"/>
                    <a:pt x="703" y="275"/>
                  </a:cubicBezTo>
                  <a:cubicBezTo>
                    <a:pt x="703" y="278"/>
                    <a:pt x="703" y="281"/>
                    <a:pt x="706" y="282"/>
                  </a:cubicBezTo>
                  <a:cubicBezTo>
                    <a:pt x="707" y="282"/>
                    <a:pt x="710" y="283"/>
                    <a:pt x="711" y="281"/>
                  </a:cubicBezTo>
                  <a:cubicBezTo>
                    <a:pt x="712" y="275"/>
                    <a:pt x="717" y="272"/>
                    <a:pt x="721" y="269"/>
                  </a:cubicBezTo>
                  <a:cubicBezTo>
                    <a:pt x="726" y="267"/>
                    <a:pt x="730" y="269"/>
                    <a:pt x="733" y="271"/>
                  </a:cubicBezTo>
                  <a:cubicBezTo>
                    <a:pt x="738" y="275"/>
                    <a:pt x="738" y="281"/>
                    <a:pt x="739" y="286"/>
                  </a:cubicBezTo>
                  <a:cubicBezTo>
                    <a:pt x="738" y="294"/>
                    <a:pt x="733" y="301"/>
                    <a:pt x="726" y="304"/>
                  </a:cubicBezTo>
                  <a:cubicBezTo>
                    <a:pt x="715" y="310"/>
                    <a:pt x="699" y="307"/>
                    <a:pt x="690" y="301"/>
                  </a:cubicBezTo>
                  <a:cubicBezTo>
                    <a:pt x="686" y="296"/>
                    <a:pt x="683" y="290"/>
                    <a:pt x="679" y="284"/>
                  </a:cubicBezTo>
                  <a:cubicBezTo>
                    <a:pt x="679" y="278"/>
                    <a:pt x="676" y="273"/>
                    <a:pt x="679" y="267"/>
                  </a:cubicBezTo>
                  <a:cubicBezTo>
                    <a:pt x="696" y="257"/>
                    <a:pt x="713" y="249"/>
                    <a:pt x="733" y="248"/>
                  </a:cubicBezTo>
                  <a:cubicBezTo>
                    <a:pt x="741" y="249"/>
                    <a:pt x="748" y="254"/>
                    <a:pt x="753" y="260"/>
                  </a:cubicBezTo>
                  <a:cubicBezTo>
                    <a:pt x="771" y="278"/>
                    <a:pt x="750" y="303"/>
                    <a:pt x="762" y="323"/>
                  </a:cubicBezTo>
                  <a:cubicBezTo>
                    <a:pt x="766" y="322"/>
                    <a:pt x="766" y="316"/>
                    <a:pt x="768" y="313"/>
                  </a:cubicBezTo>
                  <a:cubicBezTo>
                    <a:pt x="774" y="299"/>
                    <a:pt x="767" y="284"/>
                    <a:pt x="763" y="271"/>
                  </a:cubicBezTo>
                  <a:cubicBezTo>
                    <a:pt x="759" y="262"/>
                    <a:pt x="756" y="255"/>
                    <a:pt x="749" y="248"/>
                  </a:cubicBezTo>
                  <a:cubicBezTo>
                    <a:pt x="751" y="248"/>
                    <a:pt x="752" y="248"/>
                    <a:pt x="753" y="248"/>
                  </a:cubicBezTo>
                  <a:cubicBezTo>
                    <a:pt x="761" y="253"/>
                    <a:pt x="770" y="259"/>
                    <a:pt x="777" y="267"/>
                  </a:cubicBezTo>
                  <a:cubicBezTo>
                    <a:pt x="787" y="285"/>
                    <a:pt x="793" y="306"/>
                    <a:pt x="791" y="330"/>
                  </a:cubicBezTo>
                  <a:cubicBezTo>
                    <a:pt x="788" y="341"/>
                    <a:pt x="776" y="346"/>
                    <a:pt x="767" y="351"/>
                  </a:cubicBezTo>
                  <a:cubicBezTo>
                    <a:pt x="763" y="354"/>
                    <a:pt x="758" y="358"/>
                    <a:pt x="757" y="363"/>
                  </a:cubicBezTo>
                  <a:cubicBezTo>
                    <a:pt x="761" y="365"/>
                    <a:pt x="767" y="363"/>
                    <a:pt x="772" y="361"/>
                  </a:cubicBezTo>
                  <a:cubicBezTo>
                    <a:pt x="779" y="358"/>
                    <a:pt x="783" y="349"/>
                    <a:pt x="788" y="345"/>
                  </a:cubicBezTo>
                  <a:cubicBezTo>
                    <a:pt x="789" y="345"/>
                    <a:pt x="789" y="346"/>
                    <a:pt x="789" y="347"/>
                  </a:cubicBezTo>
                  <a:cubicBezTo>
                    <a:pt x="789" y="351"/>
                    <a:pt x="787" y="357"/>
                    <a:pt x="791" y="358"/>
                  </a:cubicBezTo>
                  <a:cubicBezTo>
                    <a:pt x="793" y="353"/>
                    <a:pt x="793" y="345"/>
                    <a:pt x="794" y="339"/>
                  </a:cubicBezTo>
                  <a:cubicBezTo>
                    <a:pt x="799" y="344"/>
                    <a:pt x="800" y="351"/>
                    <a:pt x="801" y="358"/>
                  </a:cubicBezTo>
                  <a:cubicBezTo>
                    <a:pt x="805" y="365"/>
                    <a:pt x="811" y="374"/>
                    <a:pt x="820" y="375"/>
                  </a:cubicBezTo>
                  <a:cubicBezTo>
                    <a:pt x="822" y="371"/>
                    <a:pt x="819" y="368"/>
                    <a:pt x="818" y="365"/>
                  </a:cubicBezTo>
                  <a:cubicBezTo>
                    <a:pt x="817" y="356"/>
                    <a:pt x="809" y="351"/>
                    <a:pt x="804" y="344"/>
                  </a:cubicBezTo>
                  <a:cubicBezTo>
                    <a:pt x="791" y="325"/>
                    <a:pt x="797" y="297"/>
                    <a:pt x="787" y="276"/>
                  </a:cubicBezTo>
                  <a:cubicBezTo>
                    <a:pt x="783" y="265"/>
                    <a:pt x="775" y="257"/>
                    <a:pt x="766" y="248"/>
                  </a:cubicBezTo>
                  <a:lnTo>
                    <a:pt x="768" y="247"/>
                  </a:lnTo>
                  <a:cubicBezTo>
                    <a:pt x="786" y="246"/>
                    <a:pt x="802" y="252"/>
                    <a:pt x="819" y="256"/>
                  </a:cubicBezTo>
                  <a:cubicBezTo>
                    <a:pt x="840" y="266"/>
                    <a:pt x="870" y="264"/>
                    <a:pt x="880" y="291"/>
                  </a:cubicBezTo>
                  <a:cubicBezTo>
                    <a:pt x="884" y="306"/>
                    <a:pt x="891" y="320"/>
                    <a:pt x="901" y="332"/>
                  </a:cubicBezTo>
                  <a:lnTo>
                    <a:pt x="902" y="331"/>
                  </a:lnTo>
                  <a:cubicBezTo>
                    <a:pt x="904" y="327"/>
                    <a:pt x="904" y="321"/>
                    <a:pt x="902" y="317"/>
                  </a:cubicBezTo>
                  <a:cubicBezTo>
                    <a:pt x="900" y="298"/>
                    <a:pt x="883" y="294"/>
                    <a:pt x="875" y="278"/>
                  </a:cubicBezTo>
                  <a:lnTo>
                    <a:pt x="876" y="276"/>
                  </a:lnTo>
                  <a:cubicBezTo>
                    <a:pt x="885" y="279"/>
                    <a:pt x="894" y="281"/>
                    <a:pt x="903" y="285"/>
                  </a:cubicBezTo>
                  <a:cubicBezTo>
                    <a:pt x="934" y="293"/>
                    <a:pt x="955" y="323"/>
                    <a:pt x="958" y="354"/>
                  </a:cubicBezTo>
                  <a:cubicBezTo>
                    <a:pt x="958" y="378"/>
                    <a:pt x="954" y="398"/>
                    <a:pt x="945" y="419"/>
                  </a:cubicBezTo>
                  <a:cubicBezTo>
                    <a:pt x="943" y="422"/>
                    <a:pt x="938" y="425"/>
                    <a:pt x="942" y="428"/>
                  </a:cubicBezTo>
                  <a:cubicBezTo>
                    <a:pt x="946" y="425"/>
                    <a:pt x="946" y="420"/>
                    <a:pt x="949" y="416"/>
                  </a:cubicBezTo>
                  <a:cubicBezTo>
                    <a:pt x="961" y="395"/>
                    <a:pt x="968" y="367"/>
                    <a:pt x="961" y="340"/>
                  </a:cubicBezTo>
                  <a:cubicBezTo>
                    <a:pt x="961" y="335"/>
                    <a:pt x="955" y="331"/>
                    <a:pt x="958" y="326"/>
                  </a:cubicBezTo>
                  <a:cubicBezTo>
                    <a:pt x="960" y="329"/>
                    <a:pt x="962" y="329"/>
                    <a:pt x="964" y="330"/>
                  </a:cubicBezTo>
                  <a:cubicBezTo>
                    <a:pt x="966" y="328"/>
                    <a:pt x="970" y="328"/>
                    <a:pt x="971" y="325"/>
                  </a:cubicBezTo>
                  <a:cubicBezTo>
                    <a:pt x="972" y="323"/>
                    <a:pt x="973" y="321"/>
                    <a:pt x="971" y="319"/>
                  </a:cubicBezTo>
                  <a:cubicBezTo>
                    <a:pt x="969" y="315"/>
                    <a:pt x="964" y="315"/>
                    <a:pt x="960" y="316"/>
                  </a:cubicBezTo>
                  <a:cubicBezTo>
                    <a:pt x="958" y="318"/>
                    <a:pt x="956" y="321"/>
                    <a:pt x="956" y="324"/>
                  </a:cubicBezTo>
                  <a:cubicBezTo>
                    <a:pt x="952" y="318"/>
                    <a:pt x="948" y="310"/>
                    <a:pt x="942" y="304"/>
                  </a:cubicBezTo>
                  <a:lnTo>
                    <a:pt x="943" y="303"/>
                  </a:lnTo>
                  <a:cubicBezTo>
                    <a:pt x="960" y="309"/>
                    <a:pt x="975" y="317"/>
                    <a:pt x="993" y="322"/>
                  </a:cubicBezTo>
                  <a:cubicBezTo>
                    <a:pt x="997" y="324"/>
                    <a:pt x="1001" y="326"/>
                    <a:pt x="1006" y="326"/>
                  </a:cubicBezTo>
                  <a:cubicBezTo>
                    <a:pt x="1021" y="332"/>
                    <a:pt x="1037" y="334"/>
                    <a:pt x="1052" y="338"/>
                  </a:cubicBezTo>
                  <a:cubicBezTo>
                    <a:pt x="1064" y="336"/>
                    <a:pt x="1073" y="342"/>
                    <a:pt x="1085" y="339"/>
                  </a:cubicBezTo>
                  <a:lnTo>
                    <a:pt x="1085" y="338"/>
                  </a:lnTo>
                  <a:lnTo>
                    <a:pt x="1084" y="339"/>
                  </a:lnTo>
                  <a:cubicBezTo>
                    <a:pt x="1080" y="333"/>
                    <a:pt x="1071" y="338"/>
                    <a:pt x="1066" y="335"/>
                  </a:cubicBezTo>
                  <a:cubicBezTo>
                    <a:pt x="1040" y="332"/>
                    <a:pt x="1015" y="325"/>
                    <a:pt x="992" y="316"/>
                  </a:cubicBezTo>
                  <a:cubicBezTo>
                    <a:pt x="992" y="315"/>
                    <a:pt x="994" y="315"/>
                    <a:pt x="995" y="315"/>
                  </a:cubicBezTo>
                  <a:cubicBezTo>
                    <a:pt x="999" y="313"/>
                    <a:pt x="1001" y="310"/>
                    <a:pt x="1001" y="306"/>
                  </a:cubicBezTo>
                  <a:cubicBezTo>
                    <a:pt x="999" y="303"/>
                    <a:pt x="996" y="302"/>
                    <a:pt x="992" y="302"/>
                  </a:cubicBezTo>
                  <a:cubicBezTo>
                    <a:pt x="990" y="303"/>
                    <a:pt x="987" y="305"/>
                    <a:pt x="986" y="308"/>
                  </a:cubicBezTo>
                  <a:cubicBezTo>
                    <a:pt x="987" y="311"/>
                    <a:pt x="989" y="314"/>
                    <a:pt x="992" y="315"/>
                  </a:cubicBezTo>
                  <a:cubicBezTo>
                    <a:pt x="991" y="316"/>
                    <a:pt x="990" y="316"/>
                    <a:pt x="989" y="316"/>
                  </a:cubicBezTo>
                  <a:cubicBezTo>
                    <a:pt x="977" y="310"/>
                    <a:pt x="966" y="305"/>
                    <a:pt x="954" y="300"/>
                  </a:cubicBezTo>
                  <a:cubicBezTo>
                    <a:pt x="950" y="299"/>
                    <a:pt x="947" y="296"/>
                    <a:pt x="943" y="295"/>
                  </a:cubicBezTo>
                  <a:cubicBezTo>
                    <a:pt x="934" y="291"/>
                    <a:pt x="925" y="287"/>
                    <a:pt x="917" y="283"/>
                  </a:cubicBezTo>
                  <a:cubicBezTo>
                    <a:pt x="892" y="271"/>
                    <a:pt x="866" y="264"/>
                    <a:pt x="840" y="255"/>
                  </a:cubicBezTo>
                  <a:cubicBezTo>
                    <a:pt x="834" y="253"/>
                    <a:pt x="829" y="252"/>
                    <a:pt x="824" y="250"/>
                  </a:cubicBezTo>
                  <a:cubicBezTo>
                    <a:pt x="814" y="248"/>
                    <a:pt x="805" y="245"/>
                    <a:pt x="795" y="243"/>
                  </a:cubicBezTo>
                  <a:cubicBezTo>
                    <a:pt x="763" y="235"/>
                    <a:pt x="720" y="234"/>
                    <a:pt x="692" y="251"/>
                  </a:cubicBezTo>
                  <a:cubicBezTo>
                    <a:pt x="688" y="250"/>
                    <a:pt x="685" y="257"/>
                    <a:pt x="683" y="252"/>
                  </a:cubicBezTo>
                  <a:cubicBezTo>
                    <a:pt x="691" y="232"/>
                    <a:pt x="714" y="225"/>
                    <a:pt x="735" y="224"/>
                  </a:cubicBezTo>
                  <a:cubicBezTo>
                    <a:pt x="886" y="222"/>
                    <a:pt x="1028" y="221"/>
                    <a:pt x="1177" y="219"/>
                  </a:cubicBezTo>
                  <a:cubicBezTo>
                    <a:pt x="1194" y="219"/>
                    <a:pt x="1211" y="213"/>
                    <a:pt x="1221" y="197"/>
                  </a:cubicBezTo>
                  <a:cubicBezTo>
                    <a:pt x="1227" y="188"/>
                    <a:pt x="1228" y="173"/>
                    <a:pt x="1223" y="162"/>
                  </a:cubicBezTo>
                  <a:moveTo>
                    <a:pt x="623" y="303"/>
                  </a:moveTo>
                  <a:cubicBezTo>
                    <a:pt x="621" y="307"/>
                    <a:pt x="618" y="311"/>
                    <a:pt x="619" y="316"/>
                  </a:cubicBezTo>
                  <a:lnTo>
                    <a:pt x="617" y="317"/>
                  </a:lnTo>
                  <a:cubicBezTo>
                    <a:pt x="618" y="311"/>
                    <a:pt x="613" y="308"/>
                    <a:pt x="614" y="302"/>
                  </a:cubicBezTo>
                  <a:cubicBezTo>
                    <a:pt x="611" y="297"/>
                    <a:pt x="611" y="291"/>
                    <a:pt x="609" y="286"/>
                  </a:cubicBezTo>
                  <a:cubicBezTo>
                    <a:pt x="605" y="280"/>
                    <a:pt x="612" y="278"/>
                    <a:pt x="614" y="273"/>
                  </a:cubicBezTo>
                  <a:cubicBezTo>
                    <a:pt x="619" y="276"/>
                    <a:pt x="621" y="281"/>
                    <a:pt x="625" y="285"/>
                  </a:cubicBezTo>
                  <a:cubicBezTo>
                    <a:pt x="627" y="292"/>
                    <a:pt x="622" y="297"/>
                    <a:pt x="623" y="30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10" name="Freeform 126"/>
            <p:cNvSpPr>
              <a:spLocks/>
            </p:cNvSpPr>
            <p:nvPr userDrawn="1"/>
          </p:nvSpPr>
          <p:spPr bwMode="auto">
            <a:xfrm>
              <a:off x="4856163" y="1325563"/>
              <a:ext cx="46038" cy="20638"/>
            </a:xfrm>
            <a:custGeom>
              <a:avLst/>
              <a:gdLst>
                <a:gd name="T0" fmla="*/ 55 w 58"/>
                <a:gd name="T1" fmla="*/ 5 h 26"/>
                <a:gd name="T2" fmla="*/ 57 w 58"/>
                <a:gd name="T3" fmla="*/ 8 h 26"/>
                <a:gd name="T4" fmla="*/ 6 w 58"/>
                <a:gd name="T5" fmla="*/ 24 h 26"/>
                <a:gd name="T6" fmla="*/ 2 w 58"/>
                <a:gd name="T7" fmla="*/ 25 h 26"/>
                <a:gd name="T8" fmla="*/ 1 w 58"/>
                <a:gd name="T9" fmla="*/ 23 h 26"/>
                <a:gd name="T10" fmla="*/ 55 w 58"/>
                <a:gd name="T11" fmla="*/ 5 h 26"/>
              </a:gdLst>
              <a:ahLst/>
              <a:cxnLst>
                <a:cxn ang="0">
                  <a:pos x="T0" y="T1"/>
                </a:cxn>
                <a:cxn ang="0">
                  <a:pos x="T2" y="T3"/>
                </a:cxn>
                <a:cxn ang="0">
                  <a:pos x="T4" y="T5"/>
                </a:cxn>
                <a:cxn ang="0">
                  <a:pos x="T6" y="T7"/>
                </a:cxn>
                <a:cxn ang="0">
                  <a:pos x="T8" y="T9"/>
                </a:cxn>
                <a:cxn ang="0">
                  <a:pos x="T10" y="T11"/>
                </a:cxn>
              </a:cxnLst>
              <a:rect l="0" t="0" r="r" b="b"/>
              <a:pathLst>
                <a:path w="58" h="26">
                  <a:moveTo>
                    <a:pt x="55" y="5"/>
                  </a:moveTo>
                  <a:cubicBezTo>
                    <a:pt x="55" y="6"/>
                    <a:pt x="58" y="6"/>
                    <a:pt x="57" y="8"/>
                  </a:cubicBezTo>
                  <a:cubicBezTo>
                    <a:pt x="44" y="20"/>
                    <a:pt x="25" y="23"/>
                    <a:pt x="6" y="24"/>
                  </a:cubicBezTo>
                  <a:cubicBezTo>
                    <a:pt x="5" y="24"/>
                    <a:pt x="3" y="26"/>
                    <a:pt x="2" y="25"/>
                  </a:cubicBezTo>
                  <a:cubicBezTo>
                    <a:pt x="0" y="24"/>
                    <a:pt x="0" y="23"/>
                    <a:pt x="1" y="23"/>
                  </a:cubicBezTo>
                  <a:cubicBezTo>
                    <a:pt x="14" y="8"/>
                    <a:pt x="35" y="0"/>
                    <a:pt x="55"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11" name="Freeform 127"/>
            <p:cNvSpPr>
              <a:spLocks/>
            </p:cNvSpPr>
            <p:nvPr userDrawn="1"/>
          </p:nvSpPr>
          <p:spPr bwMode="auto">
            <a:xfrm>
              <a:off x="4838700" y="1330325"/>
              <a:ext cx="14288" cy="12700"/>
            </a:xfrm>
            <a:custGeom>
              <a:avLst/>
              <a:gdLst>
                <a:gd name="T0" fmla="*/ 16 w 17"/>
                <a:gd name="T1" fmla="*/ 6 h 16"/>
                <a:gd name="T2" fmla="*/ 10 w 17"/>
                <a:gd name="T3" fmla="*/ 16 h 16"/>
                <a:gd name="T4" fmla="*/ 1 w 17"/>
                <a:gd name="T5" fmla="*/ 10 h 16"/>
                <a:gd name="T6" fmla="*/ 4 w 17"/>
                <a:gd name="T7" fmla="*/ 3 h 16"/>
                <a:gd name="T8" fmla="*/ 16 w 17"/>
                <a:gd name="T9" fmla="*/ 6 h 16"/>
              </a:gdLst>
              <a:ahLst/>
              <a:cxnLst>
                <a:cxn ang="0">
                  <a:pos x="T0" y="T1"/>
                </a:cxn>
                <a:cxn ang="0">
                  <a:pos x="T2" y="T3"/>
                </a:cxn>
                <a:cxn ang="0">
                  <a:pos x="T4" y="T5"/>
                </a:cxn>
                <a:cxn ang="0">
                  <a:pos x="T6" y="T7"/>
                </a:cxn>
                <a:cxn ang="0">
                  <a:pos x="T8" y="T9"/>
                </a:cxn>
              </a:cxnLst>
              <a:rect l="0" t="0" r="r" b="b"/>
              <a:pathLst>
                <a:path w="17" h="16">
                  <a:moveTo>
                    <a:pt x="16" y="6"/>
                  </a:moveTo>
                  <a:cubicBezTo>
                    <a:pt x="17" y="11"/>
                    <a:pt x="14" y="14"/>
                    <a:pt x="10" y="16"/>
                  </a:cubicBezTo>
                  <a:cubicBezTo>
                    <a:pt x="6" y="16"/>
                    <a:pt x="3" y="13"/>
                    <a:pt x="1" y="10"/>
                  </a:cubicBezTo>
                  <a:cubicBezTo>
                    <a:pt x="0" y="7"/>
                    <a:pt x="3" y="5"/>
                    <a:pt x="4" y="3"/>
                  </a:cubicBezTo>
                  <a:cubicBezTo>
                    <a:pt x="7" y="0"/>
                    <a:pt x="14" y="0"/>
                    <a:pt x="16"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12" name="Freeform 128"/>
            <p:cNvSpPr>
              <a:spLocks/>
            </p:cNvSpPr>
            <p:nvPr userDrawn="1"/>
          </p:nvSpPr>
          <p:spPr bwMode="auto">
            <a:xfrm>
              <a:off x="4270375" y="1331913"/>
              <a:ext cx="12700" cy="11113"/>
            </a:xfrm>
            <a:custGeom>
              <a:avLst/>
              <a:gdLst>
                <a:gd name="T0" fmla="*/ 14 w 15"/>
                <a:gd name="T1" fmla="*/ 4 h 14"/>
                <a:gd name="T2" fmla="*/ 12 w 15"/>
                <a:gd name="T3" fmla="*/ 12 h 14"/>
                <a:gd name="T4" fmla="*/ 5 w 15"/>
                <a:gd name="T5" fmla="*/ 13 h 14"/>
                <a:gd name="T6" fmla="*/ 0 w 15"/>
                <a:gd name="T7" fmla="*/ 8 h 14"/>
                <a:gd name="T8" fmla="*/ 5 w 15"/>
                <a:gd name="T9" fmla="*/ 0 h 14"/>
                <a:gd name="T10" fmla="*/ 14 w 15"/>
                <a:gd name="T11" fmla="*/ 4 h 14"/>
              </a:gdLst>
              <a:ahLst/>
              <a:cxnLst>
                <a:cxn ang="0">
                  <a:pos x="T0" y="T1"/>
                </a:cxn>
                <a:cxn ang="0">
                  <a:pos x="T2" y="T3"/>
                </a:cxn>
                <a:cxn ang="0">
                  <a:pos x="T4" y="T5"/>
                </a:cxn>
                <a:cxn ang="0">
                  <a:pos x="T6" y="T7"/>
                </a:cxn>
                <a:cxn ang="0">
                  <a:pos x="T8" y="T9"/>
                </a:cxn>
                <a:cxn ang="0">
                  <a:pos x="T10" y="T11"/>
                </a:cxn>
              </a:cxnLst>
              <a:rect l="0" t="0" r="r" b="b"/>
              <a:pathLst>
                <a:path w="15" h="14">
                  <a:moveTo>
                    <a:pt x="14" y="4"/>
                  </a:moveTo>
                  <a:cubicBezTo>
                    <a:pt x="15" y="6"/>
                    <a:pt x="14" y="10"/>
                    <a:pt x="12" y="12"/>
                  </a:cubicBezTo>
                  <a:cubicBezTo>
                    <a:pt x="11" y="13"/>
                    <a:pt x="7" y="14"/>
                    <a:pt x="5" y="13"/>
                  </a:cubicBezTo>
                  <a:cubicBezTo>
                    <a:pt x="3" y="13"/>
                    <a:pt x="1" y="10"/>
                    <a:pt x="0" y="8"/>
                  </a:cubicBezTo>
                  <a:cubicBezTo>
                    <a:pt x="0" y="4"/>
                    <a:pt x="2" y="2"/>
                    <a:pt x="5" y="0"/>
                  </a:cubicBezTo>
                  <a:cubicBezTo>
                    <a:pt x="8" y="0"/>
                    <a:pt x="12" y="0"/>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13" name="Freeform 129"/>
            <p:cNvSpPr>
              <a:spLocks/>
            </p:cNvSpPr>
            <p:nvPr userDrawn="1"/>
          </p:nvSpPr>
          <p:spPr bwMode="auto">
            <a:xfrm>
              <a:off x="4191000" y="1335088"/>
              <a:ext cx="36513" cy="23813"/>
            </a:xfrm>
            <a:custGeom>
              <a:avLst/>
              <a:gdLst>
                <a:gd name="T0" fmla="*/ 46 w 46"/>
                <a:gd name="T1" fmla="*/ 25 h 30"/>
                <a:gd name="T2" fmla="*/ 46 w 46"/>
                <a:gd name="T3" fmla="*/ 28 h 30"/>
                <a:gd name="T4" fmla="*/ 22 w 46"/>
                <a:gd name="T5" fmla="*/ 22 h 30"/>
                <a:gd name="T6" fmla="*/ 2 w 46"/>
                <a:gd name="T7" fmla="*/ 3 h 30"/>
                <a:gd name="T8" fmla="*/ 2 w 46"/>
                <a:gd name="T9" fmla="*/ 0 h 30"/>
                <a:gd name="T10" fmla="*/ 46 w 46"/>
                <a:gd name="T11" fmla="*/ 25 h 30"/>
              </a:gdLst>
              <a:ahLst/>
              <a:cxnLst>
                <a:cxn ang="0">
                  <a:pos x="T0" y="T1"/>
                </a:cxn>
                <a:cxn ang="0">
                  <a:pos x="T2" y="T3"/>
                </a:cxn>
                <a:cxn ang="0">
                  <a:pos x="T4" y="T5"/>
                </a:cxn>
                <a:cxn ang="0">
                  <a:pos x="T6" y="T7"/>
                </a:cxn>
                <a:cxn ang="0">
                  <a:pos x="T8" y="T9"/>
                </a:cxn>
                <a:cxn ang="0">
                  <a:pos x="T10" y="T11"/>
                </a:cxn>
              </a:cxnLst>
              <a:rect l="0" t="0" r="r" b="b"/>
              <a:pathLst>
                <a:path w="46" h="30">
                  <a:moveTo>
                    <a:pt x="46" y="25"/>
                  </a:moveTo>
                  <a:lnTo>
                    <a:pt x="46" y="28"/>
                  </a:lnTo>
                  <a:cubicBezTo>
                    <a:pt x="37" y="30"/>
                    <a:pt x="29" y="28"/>
                    <a:pt x="22" y="22"/>
                  </a:cubicBezTo>
                  <a:cubicBezTo>
                    <a:pt x="17" y="15"/>
                    <a:pt x="11" y="7"/>
                    <a:pt x="2" y="3"/>
                  </a:cubicBezTo>
                  <a:cubicBezTo>
                    <a:pt x="2" y="2"/>
                    <a:pt x="0" y="1"/>
                    <a:pt x="2" y="0"/>
                  </a:cubicBezTo>
                  <a:cubicBezTo>
                    <a:pt x="21" y="0"/>
                    <a:pt x="32" y="15"/>
                    <a:pt x="46" y="2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14" name="Freeform 130"/>
            <p:cNvSpPr>
              <a:spLocks/>
            </p:cNvSpPr>
            <p:nvPr userDrawn="1"/>
          </p:nvSpPr>
          <p:spPr bwMode="auto">
            <a:xfrm>
              <a:off x="4914900" y="1333500"/>
              <a:ext cx="30163" cy="31750"/>
            </a:xfrm>
            <a:custGeom>
              <a:avLst/>
              <a:gdLst>
                <a:gd name="T0" fmla="*/ 39 w 39"/>
                <a:gd name="T1" fmla="*/ 1 h 40"/>
                <a:gd name="T2" fmla="*/ 7 w 39"/>
                <a:gd name="T3" fmla="*/ 36 h 40"/>
                <a:gd name="T4" fmla="*/ 0 w 39"/>
                <a:gd name="T5" fmla="*/ 37 h 40"/>
                <a:gd name="T6" fmla="*/ 34 w 39"/>
                <a:gd name="T7" fmla="*/ 1 h 40"/>
                <a:gd name="T8" fmla="*/ 39 w 39"/>
                <a:gd name="T9" fmla="*/ 1 h 40"/>
              </a:gdLst>
              <a:ahLst/>
              <a:cxnLst>
                <a:cxn ang="0">
                  <a:pos x="T0" y="T1"/>
                </a:cxn>
                <a:cxn ang="0">
                  <a:pos x="T2" y="T3"/>
                </a:cxn>
                <a:cxn ang="0">
                  <a:pos x="T4" y="T5"/>
                </a:cxn>
                <a:cxn ang="0">
                  <a:pos x="T6" y="T7"/>
                </a:cxn>
                <a:cxn ang="0">
                  <a:pos x="T8" y="T9"/>
                </a:cxn>
              </a:cxnLst>
              <a:rect l="0" t="0" r="r" b="b"/>
              <a:pathLst>
                <a:path w="39" h="40">
                  <a:moveTo>
                    <a:pt x="39" y="1"/>
                  </a:moveTo>
                  <a:cubicBezTo>
                    <a:pt x="30" y="14"/>
                    <a:pt x="23" y="30"/>
                    <a:pt x="7" y="36"/>
                  </a:cubicBezTo>
                  <a:cubicBezTo>
                    <a:pt x="5" y="36"/>
                    <a:pt x="2" y="40"/>
                    <a:pt x="0" y="37"/>
                  </a:cubicBezTo>
                  <a:cubicBezTo>
                    <a:pt x="6" y="22"/>
                    <a:pt x="19" y="7"/>
                    <a:pt x="34" y="1"/>
                  </a:cubicBezTo>
                  <a:cubicBezTo>
                    <a:pt x="35" y="1"/>
                    <a:pt x="37" y="0"/>
                    <a:pt x="39" y="1"/>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15" name="Freeform 131"/>
            <p:cNvSpPr>
              <a:spLocks/>
            </p:cNvSpPr>
            <p:nvPr userDrawn="1"/>
          </p:nvSpPr>
          <p:spPr bwMode="auto">
            <a:xfrm>
              <a:off x="4289425" y="1335088"/>
              <a:ext cx="9525" cy="9525"/>
            </a:xfrm>
            <a:custGeom>
              <a:avLst/>
              <a:gdLst>
                <a:gd name="T0" fmla="*/ 13 w 13"/>
                <a:gd name="T1" fmla="*/ 5 h 12"/>
                <a:gd name="T2" fmla="*/ 8 w 13"/>
                <a:gd name="T3" fmla="*/ 12 h 12"/>
                <a:gd name="T4" fmla="*/ 1 w 13"/>
                <a:gd name="T5" fmla="*/ 8 h 12"/>
                <a:gd name="T6" fmla="*/ 5 w 13"/>
                <a:gd name="T7" fmla="*/ 1 h 12"/>
                <a:gd name="T8" fmla="*/ 13 w 13"/>
                <a:gd name="T9" fmla="*/ 5 h 12"/>
              </a:gdLst>
              <a:ahLst/>
              <a:cxnLst>
                <a:cxn ang="0">
                  <a:pos x="T0" y="T1"/>
                </a:cxn>
                <a:cxn ang="0">
                  <a:pos x="T2" y="T3"/>
                </a:cxn>
                <a:cxn ang="0">
                  <a:pos x="T4" y="T5"/>
                </a:cxn>
                <a:cxn ang="0">
                  <a:pos x="T6" y="T7"/>
                </a:cxn>
                <a:cxn ang="0">
                  <a:pos x="T8" y="T9"/>
                </a:cxn>
              </a:cxnLst>
              <a:rect l="0" t="0" r="r" b="b"/>
              <a:pathLst>
                <a:path w="13" h="12">
                  <a:moveTo>
                    <a:pt x="13" y="5"/>
                  </a:moveTo>
                  <a:cubicBezTo>
                    <a:pt x="13" y="9"/>
                    <a:pt x="10" y="10"/>
                    <a:pt x="8" y="12"/>
                  </a:cubicBezTo>
                  <a:cubicBezTo>
                    <a:pt x="5" y="12"/>
                    <a:pt x="3" y="10"/>
                    <a:pt x="1" y="8"/>
                  </a:cubicBezTo>
                  <a:cubicBezTo>
                    <a:pt x="0" y="4"/>
                    <a:pt x="3" y="2"/>
                    <a:pt x="5" y="1"/>
                  </a:cubicBezTo>
                  <a:cubicBezTo>
                    <a:pt x="8" y="0"/>
                    <a:pt x="11" y="2"/>
                    <a:pt x="13"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16" name="Freeform 132"/>
            <p:cNvSpPr>
              <a:spLocks/>
            </p:cNvSpPr>
            <p:nvPr userDrawn="1"/>
          </p:nvSpPr>
          <p:spPr bwMode="auto">
            <a:xfrm>
              <a:off x="4956175" y="1338263"/>
              <a:ext cx="26988" cy="31750"/>
            </a:xfrm>
            <a:custGeom>
              <a:avLst/>
              <a:gdLst>
                <a:gd name="T0" fmla="*/ 33 w 33"/>
                <a:gd name="T1" fmla="*/ 2 h 40"/>
                <a:gd name="T2" fmla="*/ 28 w 33"/>
                <a:gd name="T3" fmla="*/ 20 h 40"/>
                <a:gd name="T4" fmla="*/ 2 w 33"/>
                <a:gd name="T5" fmla="*/ 40 h 40"/>
                <a:gd name="T6" fmla="*/ 7 w 33"/>
                <a:gd name="T7" fmla="*/ 29 h 40"/>
                <a:gd name="T8" fmla="*/ 32 w 33"/>
                <a:gd name="T9" fmla="*/ 0 h 40"/>
              </a:gdLst>
              <a:ahLst/>
              <a:cxnLst>
                <a:cxn ang="0">
                  <a:pos x="T0" y="T1"/>
                </a:cxn>
                <a:cxn ang="0">
                  <a:pos x="T2" y="T3"/>
                </a:cxn>
                <a:cxn ang="0">
                  <a:pos x="T4" y="T5"/>
                </a:cxn>
                <a:cxn ang="0">
                  <a:pos x="T6" y="T7"/>
                </a:cxn>
                <a:cxn ang="0">
                  <a:pos x="T8" y="T9"/>
                </a:cxn>
              </a:cxnLst>
              <a:rect l="0" t="0" r="r" b="b"/>
              <a:pathLst>
                <a:path w="33" h="40">
                  <a:moveTo>
                    <a:pt x="33" y="2"/>
                  </a:moveTo>
                  <a:cubicBezTo>
                    <a:pt x="30" y="7"/>
                    <a:pt x="32" y="14"/>
                    <a:pt x="28" y="20"/>
                  </a:cubicBezTo>
                  <a:cubicBezTo>
                    <a:pt x="21" y="28"/>
                    <a:pt x="14" y="38"/>
                    <a:pt x="2" y="40"/>
                  </a:cubicBezTo>
                  <a:cubicBezTo>
                    <a:pt x="0" y="36"/>
                    <a:pt x="5" y="32"/>
                    <a:pt x="7" y="29"/>
                  </a:cubicBezTo>
                  <a:cubicBezTo>
                    <a:pt x="12" y="18"/>
                    <a:pt x="19" y="5"/>
                    <a:pt x="32"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17" name="Freeform 133"/>
            <p:cNvSpPr>
              <a:spLocks/>
            </p:cNvSpPr>
            <p:nvPr userDrawn="1"/>
          </p:nvSpPr>
          <p:spPr bwMode="auto">
            <a:xfrm>
              <a:off x="4124325" y="1339850"/>
              <a:ext cx="12700" cy="11113"/>
            </a:xfrm>
            <a:custGeom>
              <a:avLst/>
              <a:gdLst>
                <a:gd name="T0" fmla="*/ 13 w 16"/>
                <a:gd name="T1" fmla="*/ 4 h 15"/>
                <a:gd name="T2" fmla="*/ 13 w 16"/>
                <a:gd name="T3" fmla="*/ 13 h 15"/>
                <a:gd name="T4" fmla="*/ 5 w 16"/>
                <a:gd name="T5" fmla="*/ 14 h 15"/>
                <a:gd name="T6" fmla="*/ 2 w 16"/>
                <a:gd name="T7" fmla="*/ 5 h 15"/>
                <a:gd name="T8" fmla="*/ 13 w 16"/>
                <a:gd name="T9" fmla="*/ 4 h 15"/>
              </a:gdLst>
              <a:ahLst/>
              <a:cxnLst>
                <a:cxn ang="0">
                  <a:pos x="T0" y="T1"/>
                </a:cxn>
                <a:cxn ang="0">
                  <a:pos x="T2" y="T3"/>
                </a:cxn>
                <a:cxn ang="0">
                  <a:pos x="T4" y="T5"/>
                </a:cxn>
                <a:cxn ang="0">
                  <a:pos x="T6" y="T7"/>
                </a:cxn>
                <a:cxn ang="0">
                  <a:pos x="T8" y="T9"/>
                </a:cxn>
              </a:cxnLst>
              <a:rect l="0" t="0" r="r" b="b"/>
              <a:pathLst>
                <a:path w="16" h="15">
                  <a:moveTo>
                    <a:pt x="13" y="4"/>
                  </a:moveTo>
                  <a:cubicBezTo>
                    <a:pt x="15" y="7"/>
                    <a:pt x="16" y="10"/>
                    <a:pt x="13" y="13"/>
                  </a:cubicBezTo>
                  <a:cubicBezTo>
                    <a:pt x="11" y="15"/>
                    <a:pt x="8" y="15"/>
                    <a:pt x="5" y="14"/>
                  </a:cubicBezTo>
                  <a:cubicBezTo>
                    <a:pt x="1" y="12"/>
                    <a:pt x="0" y="8"/>
                    <a:pt x="2" y="5"/>
                  </a:cubicBezTo>
                  <a:cubicBezTo>
                    <a:pt x="4" y="2"/>
                    <a:pt x="11" y="0"/>
                    <a:pt x="13"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18" name="Freeform 134"/>
            <p:cNvSpPr>
              <a:spLocks/>
            </p:cNvSpPr>
            <p:nvPr userDrawn="1"/>
          </p:nvSpPr>
          <p:spPr bwMode="auto">
            <a:xfrm>
              <a:off x="4108450" y="1343025"/>
              <a:ext cx="11113" cy="12700"/>
            </a:xfrm>
            <a:custGeom>
              <a:avLst/>
              <a:gdLst>
                <a:gd name="T0" fmla="*/ 13 w 14"/>
                <a:gd name="T1" fmla="*/ 5 h 16"/>
                <a:gd name="T2" fmla="*/ 14 w 14"/>
                <a:gd name="T3" fmla="*/ 10 h 16"/>
                <a:gd name="T4" fmla="*/ 9 w 14"/>
                <a:gd name="T5" fmla="*/ 15 h 16"/>
                <a:gd name="T6" fmla="*/ 0 w 14"/>
                <a:gd name="T7" fmla="*/ 10 h 16"/>
                <a:gd name="T8" fmla="*/ 4 w 14"/>
                <a:gd name="T9" fmla="*/ 2 h 16"/>
                <a:gd name="T10" fmla="*/ 13 w 14"/>
                <a:gd name="T11" fmla="*/ 5 h 16"/>
              </a:gdLst>
              <a:ahLst/>
              <a:cxnLst>
                <a:cxn ang="0">
                  <a:pos x="T0" y="T1"/>
                </a:cxn>
                <a:cxn ang="0">
                  <a:pos x="T2" y="T3"/>
                </a:cxn>
                <a:cxn ang="0">
                  <a:pos x="T4" y="T5"/>
                </a:cxn>
                <a:cxn ang="0">
                  <a:pos x="T6" y="T7"/>
                </a:cxn>
                <a:cxn ang="0">
                  <a:pos x="T8" y="T9"/>
                </a:cxn>
                <a:cxn ang="0">
                  <a:pos x="T10" y="T11"/>
                </a:cxn>
              </a:cxnLst>
              <a:rect l="0" t="0" r="r" b="b"/>
              <a:pathLst>
                <a:path w="14" h="16">
                  <a:moveTo>
                    <a:pt x="13" y="5"/>
                  </a:moveTo>
                  <a:cubicBezTo>
                    <a:pt x="13" y="7"/>
                    <a:pt x="14" y="8"/>
                    <a:pt x="14" y="10"/>
                  </a:cubicBezTo>
                  <a:cubicBezTo>
                    <a:pt x="13" y="12"/>
                    <a:pt x="11" y="15"/>
                    <a:pt x="9" y="15"/>
                  </a:cubicBezTo>
                  <a:cubicBezTo>
                    <a:pt x="5" y="16"/>
                    <a:pt x="2" y="13"/>
                    <a:pt x="0" y="10"/>
                  </a:cubicBezTo>
                  <a:cubicBezTo>
                    <a:pt x="0" y="7"/>
                    <a:pt x="1" y="3"/>
                    <a:pt x="4" y="2"/>
                  </a:cubicBezTo>
                  <a:cubicBezTo>
                    <a:pt x="7" y="0"/>
                    <a:pt x="11" y="2"/>
                    <a:pt x="13"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19" name="Freeform 135"/>
            <p:cNvSpPr>
              <a:spLocks/>
            </p:cNvSpPr>
            <p:nvPr userDrawn="1"/>
          </p:nvSpPr>
          <p:spPr bwMode="auto">
            <a:xfrm>
              <a:off x="4141788" y="1346200"/>
              <a:ext cx="12700" cy="11113"/>
            </a:xfrm>
            <a:custGeom>
              <a:avLst/>
              <a:gdLst>
                <a:gd name="T0" fmla="*/ 14 w 16"/>
                <a:gd name="T1" fmla="*/ 3 h 15"/>
                <a:gd name="T2" fmla="*/ 11 w 16"/>
                <a:gd name="T3" fmla="*/ 12 h 15"/>
                <a:gd name="T4" fmla="*/ 0 w 16"/>
                <a:gd name="T5" fmla="*/ 8 h 15"/>
                <a:gd name="T6" fmla="*/ 5 w 16"/>
                <a:gd name="T7" fmla="*/ 0 h 15"/>
                <a:gd name="T8" fmla="*/ 14 w 16"/>
                <a:gd name="T9" fmla="*/ 3 h 15"/>
              </a:gdLst>
              <a:ahLst/>
              <a:cxnLst>
                <a:cxn ang="0">
                  <a:pos x="T0" y="T1"/>
                </a:cxn>
                <a:cxn ang="0">
                  <a:pos x="T2" y="T3"/>
                </a:cxn>
                <a:cxn ang="0">
                  <a:pos x="T4" y="T5"/>
                </a:cxn>
                <a:cxn ang="0">
                  <a:pos x="T6" y="T7"/>
                </a:cxn>
                <a:cxn ang="0">
                  <a:pos x="T8" y="T9"/>
                </a:cxn>
              </a:cxnLst>
              <a:rect l="0" t="0" r="r" b="b"/>
              <a:pathLst>
                <a:path w="16" h="15">
                  <a:moveTo>
                    <a:pt x="14" y="3"/>
                  </a:moveTo>
                  <a:cubicBezTo>
                    <a:pt x="15" y="6"/>
                    <a:pt x="16" y="12"/>
                    <a:pt x="11" y="12"/>
                  </a:cubicBezTo>
                  <a:cubicBezTo>
                    <a:pt x="6" y="15"/>
                    <a:pt x="3" y="11"/>
                    <a:pt x="0" y="8"/>
                  </a:cubicBezTo>
                  <a:cubicBezTo>
                    <a:pt x="0" y="4"/>
                    <a:pt x="2" y="2"/>
                    <a:pt x="5" y="0"/>
                  </a:cubicBezTo>
                  <a:cubicBezTo>
                    <a:pt x="8" y="0"/>
                    <a:pt x="12" y="0"/>
                    <a:pt x="14" y="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20" name="Freeform 136"/>
            <p:cNvSpPr>
              <a:spLocks/>
            </p:cNvSpPr>
            <p:nvPr userDrawn="1"/>
          </p:nvSpPr>
          <p:spPr bwMode="auto">
            <a:xfrm>
              <a:off x="4191000" y="1349375"/>
              <a:ext cx="12700" cy="9525"/>
            </a:xfrm>
            <a:custGeom>
              <a:avLst/>
              <a:gdLst>
                <a:gd name="T0" fmla="*/ 14 w 15"/>
                <a:gd name="T1" fmla="*/ 3 h 12"/>
                <a:gd name="T2" fmla="*/ 12 w 15"/>
                <a:gd name="T3" fmla="*/ 10 h 12"/>
                <a:gd name="T4" fmla="*/ 5 w 15"/>
                <a:gd name="T5" fmla="*/ 11 h 12"/>
                <a:gd name="T6" fmla="*/ 2 w 15"/>
                <a:gd name="T7" fmla="*/ 4 h 12"/>
                <a:gd name="T8" fmla="*/ 7 w 15"/>
                <a:gd name="T9" fmla="*/ 0 h 12"/>
                <a:gd name="T10" fmla="*/ 14 w 15"/>
                <a:gd name="T11" fmla="*/ 3 h 12"/>
              </a:gdLst>
              <a:ahLst/>
              <a:cxnLst>
                <a:cxn ang="0">
                  <a:pos x="T0" y="T1"/>
                </a:cxn>
                <a:cxn ang="0">
                  <a:pos x="T2" y="T3"/>
                </a:cxn>
                <a:cxn ang="0">
                  <a:pos x="T4" y="T5"/>
                </a:cxn>
                <a:cxn ang="0">
                  <a:pos x="T6" y="T7"/>
                </a:cxn>
                <a:cxn ang="0">
                  <a:pos x="T8" y="T9"/>
                </a:cxn>
                <a:cxn ang="0">
                  <a:pos x="T10" y="T11"/>
                </a:cxn>
              </a:cxnLst>
              <a:rect l="0" t="0" r="r" b="b"/>
              <a:pathLst>
                <a:path w="15" h="12">
                  <a:moveTo>
                    <a:pt x="14" y="3"/>
                  </a:moveTo>
                  <a:cubicBezTo>
                    <a:pt x="14" y="6"/>
                    <a:pt x="15" y="10"/>
                    <a:pt x="12" y="10"/>
                  </a:cubicBezTo>
                  <a:cubicBezTo>
                    <a:pt x="10" y="12"/>
                    <a:pt x="6" y="12"/>
                    <a:pt x="5" y="11"/>
                  </a:cubicBezTo>
                  <a:cubicBezTo>
                    <a:pt x="4" y="9"/>
                    <a:pt x="0" y="7"/>
                    <a:pt x="2" y="4"/>
                  </a:cubicBezTo>
                  <a:cubicBezTo>
                    <a:pt x="3" y="2"/>
                    <a:pt x="5" y="1"/>
                    <a:pt x="7" y="0"/>
                  </a:cubicBezTo>
                  <a:cubicBezTo>
                    <a:pt x="9" y="1"/>
                    <a:pt x="13" y="0"/>
                    <a:pt x="14" y="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21" name="Freeform 137"/>
            <p:cNvSpPr>
              <a:spLocks/>
            </p:cNvSpPr>
            <p:nvPr userDrawn="1"/>
          </p:nvSpPr>
          <p:spPr bwMode="auto">
            <a:xfrm>
              <a:off x="4999038" y="1349375"/>
              <a:ext cx="12700" cy="9525"/>
            </a:xfrm>
            <a:custGeom>
              <a:avLst/>
              <a:gdLst>
                <a:gd name="T0" fmla="*/ 16 w 16"/>
                <a:gd name="T1" fmla="*/ 6 h 12"/>
                <a:gd name="T2" fmla="*/ 10 w 16"/>
                <a:gd name="T3" fmla="*/ 12 h 12"/>
                <a:gd name="T4" fmla="*/ 1 w 16"/>
                <a:gd name="T5" fmla="*/ 8 h 12"/>
                <a:gd name="T6" fmla="*/ 6 w 16"/>
                <a:gd name="T7" fmla="*/ 0 h 12"/>
                <a:gd name="T8" fmla="*/ 16 w 16"/>
                <a:gd name="T9" fmla="*/ 6 h 12"/>
              </a:gdLst>
              <a:ahLst/>
              <a:cxnLst>
                <a:cxn ang="0">
                  <a:pos x="T0" y="T1"/>
                </a:cxn>
                <a:cxn ang="0">
                  <a:pos x="T2" y="T3"/>
                </a:cxn>
                <a:cxn ang="0">
                  <a:pos x="T4" y="T5"/>
                </a:cxn>
                <a:cxn ang="0">
                  <a:pos x="T6" y="T7"/>
                </a:cxn>
                <a:cxn ang="0">
                  <a:pos x="T8" y="T9"/>
                </a:cxn>
              </a:cxnLst>
              <a:rect l="0" t="0" r="r" b="b"/>
              <a:pathLst>
                <a:path w="16" h="12">
                  <a:moveTo>
                    <a:pt x="16" y="6"/>
                  </a:moveTo>
                  <a:cubicBezTo>
                    <a:pt x="15" y="9"/>
                    <a:pt x="13" y="12"/>
                    <a:pt x="10" y="12"/>
                  </a:cubicBezTo>
                  <a:cubicBezTo>
                    <a:pt x="7" y="12"/>
                    <a:pt x="3" y="11"/>
                    <a:pt x="1" y="8"/>
                  </a:cubicBezTo>
                  <a:cubicBezTo>
                    <a:pt x="0" y="4"/>
                    <a:pt x="3" y="1"/>
                    <a:pt x="6" y="0"/>
                  </a:cubicBezTo>
                  <a:cubicBezTo>
                    <a:pt x="10" y="0"/>
                    <a:pt x="15" y="2"/>
                    <a:pt x="16"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22" name="Freeform 138"/>
            <p:cNvSpPr>
              <a:spLocks/>
            </p:cNvSpPr>
            <p:nvPr userDrawn="1"/>
          </p:nvSpPr>
          <p:spPr bwMode="auto">
            <a:xfrm>
              <a:off x="4943475" y="1350963"/>
              <a:ext cx="14288" cy="12700"/>
            </a:xfrm>
            <a:custGeom>
              <a:avLst/>
              <a:gdLst>
                <a:gd name="T0" fmla="*/ 17 w 17"/>
                <a:gd name="T1" fmla="*/ 7 h 16"/>
                <a:gd name="T2" fmla="*/ 12 w 17"/>
                <a:gd name="T3" fmla="*/ 13 h 16"/>
                <a:gd name="T4" fmla="*/ 0 w 17"/>
                <a:gd name="T5" fmla="*/ 8 h 16"/>
                <a:gd name="T6" fmla="*/ 7 w 17"/>
                <a:gd name="T7" fmla="*/ 1 h 16"/>
                <a:gd name="T8" fmla="*/ 17 w 17"/>
                <a:gd name="T9" fmla="*/ 7 h 16"/>
              </a:gdLst>
              <a:ahLst/>
              <a:cxnLst>
                <a:cxn ang="0">
                  <a:pos x="T0" y="T1"/>
                </a:cxn>
                <a:cxn ang="0">
                  <a:pos x="T2" y="T3"/>
                </a:cxn>
                <a:cxn ang="0">
                  <a:pos x="T4" y="T5"/>
                </a:cxn>
                <a:cxn ang="0">
                  <a:pos x="T6" y="T7"/>
                </a:cxn>
                <a:cxn ang="0">
                  <a:pos x="T8" y="T9"/>
                </a:cxn>
              </a:cxnLst>
              <a:rect l="0" t="0" r="r" b="b"/>
              <a:pathLst>
                <a:path w="17" h="16">
                  <a:moveTo>
                    <a:pt x="17" y="7"/>
                  </a:moveTo>
                  <a:cubicBezTo>
                    <a:pt x="17" y="10"/>
                    <a:pt x="14" y="12"/>
                    <a:pt x="12" y="13"/>
                  </a:cubicBezTo>
                  <a:cubicBezTo>
                    <a:pt x="7" y="16"/>
                    <a:pt x="2" y="12"/>
                    <a:pt x="0" y="8"/>
                  </a:cubicBezTo>
                  <a:cubicBezTo>
                    <a:pt x="1" y="4"/>
                    <a:pt x="4" y="2"/>
                    <a:pt x="7" y="1"/>
                  </a:cubicBezTo>
                  <a:cubicBezTo>
                    <a:pt x="12" y="0"/>
                    <a:pt x="14" y="3"/>
                    <a:pt x="17"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23" name="Freeform 139"/>
            <p:cNvSpPr>
              <a:spLocks/>
            </p:cNvSpPr>
            <p:nvPr userDrawn="1"/>
          </p:nvSpPr>
          <p:spPr bwMode="auto">
            <a:xfrm>
              <a:off x="4981575" y="1350963"/>
              <a:ext cx="12700" cy="11113"/>
            </a:xfrm>
            <a:custGeom>
              <a:avLst/>
              <a:gdLst>
                <a:gd name="T0" fmla="*/ 15 w 15"/>
                <a:gd name="T1" fmla="*/ 5 h 13"/>
                <a:gd name="T2" fmla="*/ 12 w 15"/>
                <a:gd name="T3" fmla="*/ 11 h 13"/>
                <a:gd name="T4" fmla="*/ 3 w 15"/>
                <a:gd name="T5" fmla="*/ 10 h 13"/>
                <a:gd name="T6" fmla="*/ 4 w 15"/>
                <a:gd name="T7" fmla="*/ 2 h 13"/>
                <a:gd name="T8" fmla="*/ 15 w 15"/>
                <a:gd name="T9" fmla="*/ 5 h 13"/>
              </a:gdLst>
              <a:ahLst/>
              <a:cxnLst>
                <a:cxn ang="0">
                  <a:pos x="T0" y="T1"/>
                </a:cxn>
                <a:cxn ang="0">
                  <a:pos x="T2" y="T3"/>
                </a:cxn>
                <a:cxn ang="0">
                  <a:pos x="T4" y="T5"/>
                </a:cxn>
                <a:cxn ang="0">
                  <a:pos x="T6" y="T7"/>
                </a:cxn>
                <a:cxn ang="0">
                  <a:pos x="T8" y="T9"/>
                </a:cxn>
              </a:cxnLst>
              <a:rect l="0" t="0" r="r" b="b"/>
              <a:pathLst>
                <a:path w="15" h="13">
                  <a:moveTo>
                    <a:pt x="15" y="5"/>
                  </a:moveTo>
                  <a:cubicBezTo>
                    <a:pt x="15" y="8"/>
                    <a:pt x="14" y="10"/>
                    <a:pt x="12" y="11"/>
                  </a:cubicBezTo>
                  <a:cubicBezTo>
                    <a:pt x="9" y="13"/>
                    <a:pt x="5" y="12"/>
                    <a:pt x="3" y="10"/>
                  </a:cubicBezTo>
                  <a:cubicBezTo>
                    <a:pt x="0" y="7"/>
                    <a:pt x="2" y="4"/>
                    <a:pt x="4" y="2"/>
                  </a:cubicBezTo>
                  <a:cubicBezTo>
                    <a:pt x="8" y="0"/>
                    <a:pt x="14" y="0"/>
                    <a:pt x="15"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24" name="Freeform 140"/>
            <p:cNvSpPr>
              <a:spLocks/>
            </p:cNvSpPr>
            <p:nvPr userDrawn="1"/>
          </p:nvSpPr>
          <p:spPr bwMode="auto">
            <a:xfrm>
              <a:off x="4116388" y="1357313"/>
              <a:ext cx="11113" cy="11113"/>
            </a:xfrm>
            <a:custGeom>
              <a:avLst/>
              <a:gdLst>
                <a:gd name="T0" fmla="*/ 14 w 14"/>
                <a:gd name="T1" fmla="*/ 4 h 14"/>
                <a:gd name="T2" fmla="*/ 9 w 14"/>
                <a:gd name="T3" fmla="*/ 14 h 14"/>
                <a:gd name="T4" fmla="*/ 1 w 14"/>
                <a:gd name="T5" fmla="*/ 9 h 14"/>
                <a:gd name="T6" fmla="*/ 5 w 14"/>
                <a:gd name="T7" fmla="*/ 1 h 14"/>
                <a:gd name="T8" fmla="*/ 14 w 14"/>
                <a:gd name="T9" fmla="*/ 4 h 14"/>
              </a:gdLst>
              <a:ahLst/>
              <a:cxnLst>
                <a:cxn ang="0">
                  <a:pos x="T0" y="T1"/>
                </a:cxn>
                <a:cxn ang="0">
                  <a:pos x="T2" y="T3"/>
                </a:cxn>
                <a:cxn ang="0">
                  <a:pos x="T4" y="T5"/>
                </a:cxn>
                <a:cxn ang="0">
                  <a:pos x="T6" y="T7"/>
                </a:cxn>
                <a:cxn ang="0">
                  <a:pos x="T8" y="T9"/>
                </a:cxn>
              </a:cxnLst>
              <a:rect l="0" t="0" r="r" b="b"/>
              <a:pathLst>
                <a:path w="14" h="14">
                  <a:moveTo>
                    <a:pt x="14" y="4"/>
                  </a:moveTo>
                  <a:cubicBezTo>
                    <a:pt x="14" y="9"/>
                    <a:pt x="13" y="12"/>
                    <a:pt x="9" y="14"/>
                  </a:cubicBezTo>
                  <a:cubicBezTo>
                    <a:pt x="6" y="14"/>
                    <a:pt x="2" y="12"/>
                    <a:pt x="1" y="9"/>
                  </a:cubicBezTo>
                  <a:cubicBezTo>
                    <a:pt x="0" y="5"/>
                    <a:pt x="1" y="2"/>
                    <a:pt x="5" y="1"/>
                  </a:cubicBezTo>
                  <a:cubicBezTo>
                    <a:pt x="8" y="0"/>
                    <a:pt x="11" y="2"/>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25" name="Freeform 141"/>
            <p:cNvSpPr>
              <a:spLocks/>
            </p:cNvSpPr>
            <p:nvPr userDrawn="1"/>
          </p:nvSpPr>
          <p:spPr bwMode="auto">
            <a:xfrm>
              <a:off x="4929188" y="1358900"/>
              <a:ext cx="14288" cy="12700"/>
            </a:xfrm>
            <a:custGeom>
              <a:avLst/>
              <a:gdLst>
                <a:gd name="T0" fmla="*/ 16 w 17"/>
                <a:gd name="T1" fmla="*/ 7 h 17"/>
                <a:gd name="T2" fmla="*/ 10 w 17"/>
                <a:gd name="T3" fmla="*/ 17 h 17"/>
                <a:gd name="T4" fmla="*/ 3 w 17"/>
                <a:gd name="T5" fmla="*/ 14 h 17"/>
                <a:gd name="T6" fmla="*/ 3 w 17"/>
                <a:gd name="T7" fmla="*/ 6 h 17"/>
                <a:gd name="T8" fmla="*/ 16 w 17"/>
                <a:gd name="T9" fmla="*/ 7 h 17"/>
              </a:gdLst>
              <a:ahLst/>
              <a:cxnLst>
                <a:cxn ang="0">
                  <a:pos x="T0" y="T1"/>
                </a:cxn>
                <a:cxn ang="0">
                  <a:pos x="T2" y="T3"/>
                </a:cxn>
                <a:cxn ang="0">
                  <a:pos x="T4" y="T5"/>
                </a:cxn>
                <a:cxn ang="0">
                  <a:pos x="T6" y="T7"/>
                </a:cxn>
                <a:cxn ang="0">
                  <a:pos x="T8" y="T9"/>
                </a:cxn>
              </a:cxnLst>
              <a:rect l="0" t="0" r="r" b="b"/>
              <a:pathLst>
                <a:path w="17" h="17">
                  <a:moveTo>
                    <a:pt x="16" y="7"/>
                  </a:moveTo>
                  <a:cubicBezTo>
                    <a:pt x="17" y="11"/>
                    <a:pt x="15" y="15"/>
                    <a:pt x="10" y="17"/>
                  </a:cubicBezTo>
                  <a:cubicBezTo>
                    <a:pt x="7" y="17"/>
                    <a:pt x="6" y="16"/>
                    <a:pt x="3" y="14"/>
                  </a:cubicBezTo>
                  <a:cubicBezTo>
                    <a:pt x="2" y="12"/>
                    <a:pt x="0" y="8"/>
                    <a:pt x="3" y="6"/>
                  </a:cubicBezTo>
                  <a:cubicBezTo>
                    <a:pt x="6" y="0"/>
                    <a:pt x="13" y="2"/>
                    <a:pt x="16"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26" name="Freeform 142"/>
            <p:cNvSpPr>
              <a:spLocks/>
            </p:cNvSpPr>
            <p:nvPr userDrawn="1"/>
          </p:nvSpPr>
          <p:spPr bwMode="auto">
            <a:xfrm>
              <a:off x="4278313" y="1362075"/>
              <a:ext cx="11113" cy="11113"/>
            </a:xfrm>
            <a:custGeom>
              <a:avLst/>
              <a:gdLst>
                <a:gd name="T0" fmla="*/ 14 w 15"/>
                <a:gd name="T1" fmla="*/ 6 h 14"/>
                <a:gd name="T2" fmla="*/ 10 w 15"/>
                <a:gd name="T3" fmla="*/ 13 h 14"/>
                <a:gd name="T4" fmla="*/ 4 w 15"/>
                <a:gd name="T5" fmla="*/ 13 h 14"/>
                <a:gd name="T6" fmla="*/ 1 w 15"/>
                <a:gd name="T7" fmla="*/ 5 h 14"/>
                <a:gd name="T8" fmla="*/ 6 w 15"/>
                <a:gd name="T9" fmla="*/ 1 h 14"/>
                <a:gd name="T10" fmla="*/ 14 w 15"/>
                <a:gd name="T11" fmla="*/ 6 h 14"/>
              </a:gdLst>
              <a:ahLst/>
              <a:cxnLst>
                <a:cxn ang="0">
                  <a:pos x="T0" y="T1"/>
                </a:cxn>
                <a:cxn ang="0">
                  <a:pos x="T2" y="T3"/>
                </a:cxn>
                <a:cxn ang="0">
                  <a:pos x="T4" y="T5"/>
                </a:cxn>
                <a:cxn ang="0">
                  <a:pos x="T6" y="T7"/>
                </a:cxn>
                <a:cxn ang="0">
                  <a:pos x="T8" y="T9"/>
                </a:cxn>
                <a:cxn ang="0">
                  <a:pos x="T10" y="T11"/>
                </a:cxn>
              </a:cxnLst>
              <a:rect l="0" t="0" r="r" b="b"/>
              <a:pathLst>
                <a:path w="15" h="14">
                  <a:moveTo>
                    <a:pt x="14" y="6"/>
                  </a:moveTo>
                  <a:cubicBezTo>
                    <a:pt x="15" y="10"/>
                    <a:pt x="11" y="11"/>
                    <a:pt x="10" y="13"/>
                  </a:cubicBezTo>
                  <a:cubicBezTo>
                    <a:pt x="8" y="14"/>
                    <a:pt x="5" y="14"/>
                    <a:pt x="4" y="13"/>
                  </a:cubicBezTo>
                  <a:cubicBezTo>
                    <a:pt x="2" y="10"/>
                    <a:pt x="0" y="8"/>
                    <a:pt x="1" y="5"/>
                  </a:cubicBezTo>
                  <a:cubicBezTo>
                    <a:pt x="3" y="3"/>
                    <a:pt x="3" y="2"/>
                    <a:pt x="6" y="1"/>
                  </a:cubicBezTo>
                  <a:cubicBezTo>
                    <a:pt x="10" y="0"/>
                    <a:pt x="11" y="4"/>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27" name="Freeform 143"/>
            <p:cNvSpPr>
              <a:spLocks/>
            </p:cNvSpPr>
            <p:nvPr userDrawn="1"/>
          </p:nvSpPr>
          <p:spPr bwMode="auto">
            <a:xfrm>
              <a:off x="4995863" y="1365250"/>
              <a:ext cx="11113" cy="9525"/>
            </a:xfrm>
            <a:custGeom>
              <a:avLst/>
              <a:gdLst>
                <a:gd name="T0" fmla="*/ 14 w 15"/>
                <a:gd name="T1" fmla="*/ 6 h 13"/>
                <a:gd name="T2" fmla="*/ 12 w 15"/>
                <a:gd name="T3" fmla="*/ 11 h 13"/>
                <a:gd name="T4" fmla="*/ 3 w 15"/>
                <a:gd name="T5" fmla="*/ 13 h 13"/>
                <a:gd name="T6" fmla="*/ 0 w 15"/>
                <a:gd name="T7" fmla="*/ 4 h 13"/>
                <a:gd name="T8" fmla="*/ 5 w 15"/>
                <a:gd name="T9" fmla="*/ 0 h 13"/>
                <a:gd name="T10" fmla="*/ 14 w 15"/>
                <a:gd name="T11" fmla="*/ 6 h 13"/>
              </a:gdLst>
              <a:ahLst/>
              <a:cxnLst>
                <a:cxn ang="0">
                  <a:pos x="T0" y="T1"/>
                </a:cxn>
                <a:cxn ang="0">
                  <a:pos x="T2" y="T3"/>
                </a:cxn>
                <a:cxn ang="0">
                  <a:pos x="T4" y="T5"/>
                </a:cxn>
                <a:cxn ang="0">
                  <a:pos x="T6" y="T7"/>
                </a:cxn>
                <a:cxn ang="0">
                  <a:pos x="T8" y="T9"/>
                </a:cxn>
                <a:cxn ang="0">
                  <a:pos x="T10" y="T11"/>
                </a:cxn>
              </a:cxnLst>
              <a:rect l="0" t="0" r="r" b="b"/>
              <a:pathLst>
                <a:path w="15" h="13">
                  <a:moveTo>
                    <a:pt x="14" y="6"/>
                  </a:moveTo>
                  <a:cubicBezTo>
                    <a:pt x="15" y="8"/>
                    <a:pt x="12" y="9"/>
                    <a:pt x="12" y="11"/>
                  </a:cubicBezTo>
                  <a:cubicBezTo>
                    <a:pt x="10" y="13"/>
                    <a:pt x="6" y="13"/>
                    <a:pt x="3" y="13"/>
                  </a:cubicBezTo>
                  <a:cubicBezTo>
                    <a:pt x="0" y="11"/>
                    <a:pt x="0" y="8"/>
                    <a:pt x="0" y="4"/>
                  </a:cubicBezTo>
                  <a:cubicBezTo>
                    <a:pt x="2" y="3"/>
                    <a:pt x="3" y="1"/>
                    <a:pt x="5" y="0"/>
                  </a:cubicBezTo>
                  <a:cubicBezTo>
                    <a:pt x="9" y="0"/>
                    <a:pt x="13" y="2"/>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28" name="Freeform 144"/>
            <p:cNvSpPr>
              <a:spLocks/>
            </p:cNvSpPr>
            <p:nvPr userDrawn="1"/>
          </p:nvSpPr>
          <p:spPr bwMode="auto">
            <a:xfrm>
              <a:off x="4960938" y="1365250"/>
              <a:ext cx="38100" cy="30163"/>
            </a:xfrm>
            <a:custGeom>
              <a:avLst/>
              <a:gdLst>
                <a:gd name="T0" fmla="*/ 33 w 47"/>
                <a:gd name="T1" fmla="*/ 6 h 38"/>
                <a:gd name="T2" fmla="*/ 28 w 47"/>
                <a:gd name="T3" fmla="*/ 14 h 38"/>
                <a:gd name="T4" fmla="*/ 24 w 47"/>
                <a:gd name="T5" fmla="*/ 15 h 38"/>
                <a:gd name="T6" fmla="*/ 47 w 47"/>
                <a:gd name="T7" fmla="*/ 35 h 38"/>
                <a:gd name="T8" fmla="*/ 47 w 47"/>
                <a:gd name="T9" fmla="*/ 38 h 38"/>
                <a:gd name="T10" fmla="*/ 10 w 47"/>
                <a:gd name="T11" fmla="*/ 24 h 38"/>
                <a:gd name="T12" fmla="*/ 0 w 47"/>
                <a:gd name="T13" fmla="*/ 19 h 38"/>
                <a:gd name="T14" fmla="*/ 20 w 47"/>
                <a:gd name="T15" fmla="*/ 16 h 38"/>
                <a:gd name="T16" fmla="*/ 21 w 47"/>
                <a:gd name="T17" fmla="*/ 2 h 38"/>
                <a:gd name="T18" fmla="*/ 28 w 47"/>
                <a:gd name="T19" fmla="*/ 0 h 38"/>
                <a:gd name="T20" fmla="*/ 33 w 47"/>
                <a:gd name="T21" fmla="*/ 6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7" h="38">
                  <a:moveTo>
                    <a:pt x="33" y="6"/>
                  </a:moveTo>
                  <a:cubicBezTo>
                    <a:pt x="35" y="10"/>
                    <a:pt x="31" y="12"/>
                    <a:pt x="28" y="14"/>
                  </a:cubicBezTo>
                  <a:cubicBezTo>
                    <a:pt x="26" y="14"/>
                    <a:pt x="24" y="13"/>
                    <a:pt x="24" y="15"/>
                  </a:cubicBezTo>
                  <a:cubicBezTo>
                    <a:pt x="33" y="20"/>
                    <a:pt x="40" y="28"/>
                    <a:pt x="47" y="35"/>
                  </a:cubicBezTo>
                  <a:lnTo>
                    <a:pt x="47" y="38"/>
                  </a:lnTo>
                  <a:cubicBezTo>
                    <a:pt x="33" y="38"/>
                    <a:pt x="20" y="35"/>
                    <a:pt x="10" y="24"/>
                  </a:cubicBezTo>
                  <a:cubicBezTo>
                    <a:pt x="7" y="22"/>
                    <a:pt x="3" y="22"/>
                    <a:pt x="0" y="19"/>
                  </a:cubicBezTo>
                  <a:cubicBezTo>
                    <a:pt x="4" y="14"/>
                    <a:pt x="13" y="16"/>
                    <a:pt x="20" y="16"/>
                  </a:cubicBezTo>
                  <a:cubicBezTo>
                    <a:pt x="25" y="11"/>
                    <a:pt x="15" y="7"/>
                    <a:pt x="21" y="2"/>
                  </a:cubicBezTo>
                  <a:cubicBezTo>
                    <a:pt x="23" y="2"/>
                    <a:pt x="25" y="0"/>
                    <a:pt x="28" y="0"/>
                  </a:cubicBezTo>
                  <a:cubicBezTo>
                    <a:pt x="30" y="1"/>
                    <a:pt x="32" y="3"/>
                    <a:pt x="33"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29" name="Freeform 145"/>
            <p:cNvSpPr>
              <a:spLocks/>
            </p:cNvSpPr>
            <p:nvPr userDrawn="1"/>
          </p:nvSpPr>
          <p:spPr bwMode="auto">
            <a:xfrm>
              <a:off x="4852988" y="1365250"/>
              <a:ext cx="12700" cy="12700"/>
            </a:xfrm>
            <a:custGeom>
              <a:avLst/>
              <a:gdLst>
                <a:gd name="T0" fmla="*/ 15 w 16"/>
                <a:gd name="T1" fmla="*/ 7 h 16"/>
                <a:gd name="T2" fmla="*/ 13 w 16"/>
                <a:gd name="T3" fmla="*/ 13 h 16"/>
                <a:gd name="T4" fmla="*/ 5 w 16"/>
                <a:gd name="T5" fmla="*/ 15 h 16"/>
                <a:gd name="T6" fmla="*/ 1 w 16"/>
                <a:gd name="T7" fmla="*/ 6 h 16"/>
                <a:gd name="T8" fmla="*/ 15 w 16"/>
                <a:gd name="T9" fmla="*/ 7 h 16"/>
              </a:gdLst>
              <a:ahLst/>
              <a:cxnLst>
                <a:cxn ang="0">
                  <a:pos x="T0" y="T1"/>
                </a:cxn>
                <a:cxn ang="0">
                  <a:pos x="T2" y="T3"/>
                </a:cxn>
                <a:cxn ang="0">
                  <a:pos x="T4" y="T5"/>
                </a:cxn>
                <a:cxn ang="0">
                  <a:pos x="T6" y="T7"/>
                </a:cxn>
                <a:cxn ang="0">
                  <a:pos x="T8" y="T9"/>
                </a:cxn>
              </a:cxnLst>
              <a:rect l="0" t="0" r="r" b="b"/>
              <a:pathLst>
                <a:path w="16" h="16">
                  <a:moveTo>
                    <a:pt x="15" y="7"/>
                  </a:moveTo>
                  <a:cubicBezTo>
                    <a:pt x="16" y="9"/>
                    <a:pt x="14" y="11"/>
                    <a:pt x="13" y="13"/>
                  </a:cubicBezTo>
                  <a:cubicBezTo>
                    <a:pt x="11" y="15"/>
                    <a:pt x="8" y="16"/>
                    <a:pt x="5" y="15"/>
                  </a:cubicBezTo>
                  <a:cubicBezTo>
                    <a:pt x="3" y="12"/>
                    <a:pt x="0" y="10"/>
                    <a:pt x="1" y="6"/>
                  </a:cubicBezTo>
                  <a:cubicBezTo>
                    <a:pt x="4" y="0"/>
                    <a:pt x="14" y="1"/>
                    <a:pt x="15"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30" name="Freeform 146"/>
            <p:cNvSpPr>
              <a:spLocks/>
            </p:cNvSpPr>
            <p:nvPr userDrawn="1"/>
          </p:nvSpPr>
          <p:spPr bwMode="auto">
            <a:xfrm>
              <a:off x="4184650" y="1374775"/>
              <a:ext cx="11113" cy="11113"/>
            </a:xfrm>
            <a:custGeom>
              <a:avLst/>
              <a:gdLst>
                <a:gd name="T0" fmla="*/ 14 w 14"/>
                <a:gd name="T1" fmla="*/ 8 h 14"/>
                <a:gd name="T2" fmla="*/ 7 w 14"/>
                <a:gd name="T3" fmla="*/ 14 h 14"/>
                <a:gd name="T4" fmla="*/ 1 w 14"/>
                <a:gd name="T5" fmla="*/ 10 h 14"/>
                <a:gd name="T6" fmla="*/ 3 w 14"/>
                <a:gd name="T7" fmla="*/ 4 h 14"/>
                <a:gd name="T8" fmla="*/ 14 w 14"/>
                <a:gd name="T9" fmla="*/ 8 h 14"/>
              </a:gdLst>
              <a:ahLst/>
              <a:cxnLst>
                <a:cxn ang="0">
                  <a:pos x="T0" y="T1"/>
                </a:cxn>
                <a:cxn ang="0">
                  <a:pos x="T2" y="T3"/>
                </a:cxn>
                <a:cxn ang="0">
                  <a:pos x="T4" y="T5"/>
                </a:cxn>
                <a:cxn ang="0">
                  <a:pos x="T6" y="T7"/>
                </a:cxn>
                <a:cxn ang="0">
                  <a:pos x="T8" y="T9"/>
                </a:cxn>
              </a:cxnLst>
              <a:rect l="0" t="0" r="r" b="b"/>
              <a:pathLst>
                <a:path w="14" h="14">
                  <a:moveTo>
                    <a:pt x="14" y="8"/>
                  </a:moveTo>
                  <a:cubicBezTo>
                    <a:pt x="13" y="12"/>
                    <a:pt x="11" y="14"/>
                    <a:pt x="7" y="14"/>
                  </a:cubicBezTo>
                  <a:cubicBezTo>
                    <a:pt x="4" y="14"/>
                    <a:pt x="2" y="13"/>
                    <a:pt x="1" y="10"/>
                  </a:cubicBezTo>
                  <a:cubicBezTo>
                    <a:pt x="0" y="7"/>
                    <a:pt x="2" y="6"/>
                    <a:pt x="3" y="4"/>
                  </a:cubicBezTo>
                  <a:cubicBezTo>
                    <a:pt x="7" y="0"/>
                    <a:pt x="14" y="3"/>
                    <a:pt x="14"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31" name="Freeform 147"/>
            <p:cNvSpPr>
              <a:spLocks/>
            </p:cNvSpPr>
            <p:nvPr userDrawn="1"/>
          </p:nvSpPr>
          <p:spPr bwMode="auto">
            <a:xfrm>
              <a:off x="4187825" y="1376363"/>
              <a:ext cx="31750" cy="31750"/>
            </a:xfrm>
            <a:custGeom>
              <a:avLst/>
              <a:gdLst>
                <a:gd name="T0" fmla="*/ 39 w 39"/>
                <a:gd name="T1" fmla="*/ 0 h 39"/>
                <a:gd name="T2" fmla="*/ 32 w 39"/>
                <a:gd name="T3" fmla="*/ 14 h 39"/>
                <a:gd name="T4" fmla="*/ 2 w 39"/>
                <a:gd name="T5" fmla="*/ 39 h 39"/>
                <a:gd name="T6" fmla="*/ 8 w 39"/>
                <a:gd name="T7" fmla="*/ 28 h 39"/>
                <a:gd name="T8" fmla="*/ 37 w 39"/>
                <a:gd name="T9" fmla="*/ 0 h 39"/>
              </a:gdLst>
              <a:ahLst/>
              <a:cxnLst>
                <a:cxn ang="0">
                  <a:pos x="T0" y="T1"/>
                </a:cxn>
                <a:cxn ang="0">
                  <a:pos x="T2" y="T3"/>
                </a:cxn>
                <a:cxn ang="0">
                  <a:pos x="T4" y="T5"/>
                </a:cxn>
                <a:cxn ang="0">
                  <a:pos x="T6" y="T7"/>
                </a:cxn>
                <a:cxn ang="0">
                  <a:pos x="T8" y="T9"/>
                </a:cxn>
              </a:cxnLst>
              <a:rect l="0" t="0" r="r" b="b"/>
              <a:pathLst>
                <a:path w="39" h="39">
                  <a:moveTo>
                    <a:pt x="39" y="0"/>
                  </a:moveTo>
                  <a:cubicBezTo>
                    <a:pt x="39" y="6"/>
                    <a:pt x="34" y="9"/>
                    <a:pt x="32" y="14"/>
                  </a:cubicBezTo>
                  <a:cubicBezTo>
                    <a:pt x="26" y="27"/>
                    <a:pt x="16" y="38"/>
                    <a:pt x="2" y="39"/>
                  </a:cubicBezTo>
                  <a:cubicBezTo>
                    <a:pt x="0" y="36"/>
                    <a:pt x="7" y="32"/>
                    <a:pt x="8" y="28"/>
                  </a:cubicBezTo>
                  <a:cubicBezTo>
                    <a:pt x="14" y="15"/>
                    <a:pt x="26" y="8"/>
                    <a:pt x="37"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32" name="Freeform 148"/>
            <p:cNvSpPr>
              <a:spLocks/>
            </p:cNvSpPr>
            <p:nvPr userDrawn="1"/>
          </p:nvSpPr>
          <p:spPr bwMode="auto">
            <a:xfrm>
              <a:off x="4845050" y="1374775"/>
              <a:ext cx="12700" cy="14288"/>
            </a:xfrm>
            <a:custGeom>
              <a:avLst/>
              <a:gdLst>
                <a:gd name="T0" fmla="*/ 17 w 17"/>
                <a:gd name="T1" fmla="*/ 8 h 18"/>
                <a:gd name="T2" fmla="*/ 11 w 17"/>
                <a:gd name="T3" fmla="*/ 16 h 18"/>
                <a:gd name="T4" fmla="*/ 3 w 17"/>
                <a:gd name="T5" fmla="*/ 13 h 18"/>
                <a:gd name="T6" fmla="*/ 3 w 17"/>
                <a:gd name="T7" fmla="*/ 4 h 18"/>
                <a:gd name="T8" fmla="*/ 17 w 17"/>
                <a:gd name="T9" fmla="*/ 8 h 18"/>
              </a:gdLst>
              <a:ahLst/>
              <a:cxnLst>
                <a:cxn ang="0">
                  <a:pos x="T0" y="T1"/>
                </a:cxn>
                <a:cxn ang="0">
                  <a:pos x="T2" y="T3"/>
                </a:cxn>
                <a:cxn ang="0">
                  <a:pos x="T4" y="T5"/>
                </a:cxn>
                <a:cxn ang="0">
                  <a:pos x="T6" y="T7"/>
                </a:cxn>
                <a:cxn ang="0">
                  <a:pos x="T8" y="T9"/>
                </a:cxn>
              </a:cxnLst>
              <a:rect l="0" t="0" r="r" b="b"/>
              <a:pathLst>
                <a:path w="17" h="18">
                  <a:moveTo>
                    <a:pt x="17" y="8"/>
                  </a:moveTo>
                  <a:cubicBezTo>
                    <a:pt x="17" y="12"/>
                    <a:pt x="14" y="15"/>
                    <a:pt x="11" y="16"/>
                  </a:cubicBezTo>
                  <a:cubicBezTo>
                    <a:pt x="7" y="18"/>
                    <a:pt x="5" y="15"/>
                    <a:pt x="3" y="13"/>
                  </a:cubicBezTo>
                  <a:cubicBezTo>
                    <a:pt x="0" y="10"/>
                    <a:pt x="2" y="7"/>
                    <a:pt x="3" y="4"/>
                  </a:cubicBezTo>
                  <a:cubicBezTo>
                    <a:pt x="8" y="0"/>
                    <a:pt x="14" y="4"/>
                    <a:pt x="17"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33" name="Freeform 149"/>
            <p:cNvSpPr>
              <a:spLocks/>
            </p:cNvSpPr>
            <p:nvPr userDrawn="1"/>
          </p:nvSpPr>
          <p:spPr bwMode="auto">
            <a:xfrm>
              <a:off x="4864100" y="1379538"/>
              <a:ext cx="12700" cy="11113"/>
            </a:xfrm>
            <a:custGeom>
              <a:avLst/>
              <a:gdLst>
                <a:gd name="T0" fmla="*/ 15 w 15"/>
                <a:gd name="T1" fmla="*/ 5 h 14"/>
                <a:gd name="T2" fmla="*/ 9 w 15"/>
                <a:gd name="T3" fmla="*/ 14 h 14"/>
                <a:gd name="T4" fmla="*/ 5 w 15"/>
                <a:gd name="T5" fmla="*/ 13 h 14"/>
                <a:gd name="T6" fmla="*/ 0 w 15"/>
                <a:gd name="T7" fmla="*/ 6 h 14"/>
                <a:gd name="T8" fmla="*/ 5 w 15"/>
                <a:gd name="T9" fmla="*/ 1 h 14"/>
                <a:gd name="T10" fmla="*/ 15 w 15"/>
                <a:gd name="T11" fmla="*/ 5 h 14"/>
              </a:gdLst>
              <a:ahLst/>
              <a:cxnLst>
                <a:cxn ang="0">
                  <a:pos x="T0" y="T1"/>
                </a:cxn>
                <a:cxn ang="0">
                  <a:pos x="T2" y="T3"/>
                </a:cxn>
                <a:cxn ang="0">
                  <a:pos x="T4" y="T5"/>
                </a:cxn>
                <a:cxn ang="0">
                  <a:pos x="T6" y="T7"/>
                </a:cxn>
                <a:cxn ang="0">
                  <a:pos x="T8" y="T9"/>
                </a:cxn>
                <a:cxn ang="0">
                  <a:pos x="T10" y="T11"/>
                </a:cxn>
              </a:cxnLst>
              <a:rect l="0" t="0" r="r" b="b"/>
              <a:pathLst>
                <a:path w="15" h="14">
                  <a:moveTo>
                    <a:pt x="15" y="5"/>
                  </a:moveTo>
                  <a:cubicBezTo>
                    <a:pt x="15" y="10"/>
                    <a:pt x="12" y="13"/>
                    <a:pt x="9" y="14"/>
                  </a:cubicBezTo>
                  <a:cubicBezTo>
                    <a:pt x="8" y="13"/>
                    <a:pt x="6" y="13"/>
                    <a:pt x="5" y="13"/>
                  </a:cubicBezTo>
                  <a:cubicBezTo>
                    <a:pt x="2" y="11"/>
                    <a:pt x="0" y="9"/>
                    <a:pt x="0" y="6"/>
                  </a:cubicBezTo>
                  <a:cubicBezTo>
                    <a:pt x="2" y="4"/>
                    <a:pt x="3" y="1"/>
                    <a:pt x="5" y="1"/>
                  </a:cubicBezTo>
                  <a:cubicBezTo>
                    <a:pt x="9" y="0"/>
                    <a:pt x="14" y="1"/>
                    <a:pt x="15"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34" name="Freeform 150"/>
            <p:cNvSpPr>
              <a:spLocks/>
            </p:cNvSpPr>
            <p:nvPr userDrawn="1"/>
          </p:nvSpPr>
          <p:spPr bwMode="auto">
            <a:xfrm>
              <a:off x="4254500" y="1377950"/>
              <a:ext cx="11113" cy="11113"/>
            </a:xfrm>
            <a:custGeom>
              <a:avLst/>
              <a:gdLst>
                <a:gd name="T0" fmla="*/ 14 w 14"/>
                <a:gd name="T1" fmla="*/ 6 h 14"/>
                <a:gd name="T2" fmla="*/ 8 w 14"/>
                <a:gd name="T3" fmla="*/ 14 h 14"/>
                <a:gd name="T4" fmla="*/ 1 w 14"/>
                <a:gd name="T5" fmla="*/ 9 h 14"/>
                <a:gd name="T6" fmla="*/ 6 w 14"/>
                <a:gd name="T7" fmla="*/ 2 h 14"/>
                <a:gd name="T8" fmla="*/ 14 w 14"/>
                <a:gd name="T9" fmla="*/ 6 h 14"/>
              </a:gdLst>
              <a:ahLst/>
              <a:cxnLst>
                <a:cxn ang="0">
                  <a:pos x="T0" y="T1"/>
                </a:cxn>
                <a:cxn ang="0">
                  <a:pos x="T2" y="T3"/>
                </a:cxn>
                <a:cxn ang="0">
                  <a:pos x="T4" y="T5"/>
                </a:cxn>
                <a:cxn ang="0">
                  <a:pos x="T6" y="T7"/>
                </a:cxn>
                <a:cxn ang="0">
                  <a:pos x="T8" y="T9"/>
                </a:cxn>
              </a:cxnLst>
              <a:rect l="0" t="0" r="r" b="b"/>
              <a:pathLst>
                <a:path w="14" h="14">
                  <a:moveTo>
                    <a:pt x="14" y="6"/>
                  </a:moveTo>
                  <a:cubicBezTo>
                    <a:pt x="14" y="10"/>
                    <a:pt x="11" y="12"/>
                    <a:pt x="8" y="14"/>
                  </a:cubicBezTo>
                  <a:cubicBezTo>
                    <a:pt x="5" y="14"/>
                    <a:pt x="3" y="12"/>
                    <a:pt x="1" y="9"/>
                  </a:cubicBezTo>
                  <a:cubicBezTo>
                    <a:pt x="0" y="6"/>
                    <a:pt x="4" y="4"/>
                    <a:pt x="6" y="2"/>
                  </a:cubicBezTo>
                  <a:cubicBezTo>
                    <a:pt x="10" y="0"/>
                    <a:pt x="11" y="4"/>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35" name="Freeform 151"/>
            <p:cNvSpPr>
              <a:spLocks/>
            </p:cNvSpPr>
            <p:nvPr userDrawn="1"/>
          </p:nvSpPr>
          <p:spPr bwMode="auto">
            <a:xfrm>
              <a:off x="4275138" y="1379538"/>
              <a:ext cx="11113" cy="9525"/>
            </a:xfrm>
            <a:custGeom>
              <a:avLst/>
              <a:gdLst>
                <a:gd name="T0" fmla="*/ 14 w 14"/>
                <a:gd name="T1" fmla="*/ 6 h 12"/>
                <a:gd name="T2" fmla="*/ 7 w 14"/>
                <a:gd name="T3" fmla="*/ 12 h 12"/>
                <a:gd name="T4" fmla="*/ 0 w 14"/>
                <a:gd name="T5" fmla="*/ 7 h 12"/>
                <a:gd name="T6" fmla="*/ 5 w 14"/>
                <a:gd name="T7" fmla="*/ 0 h 12"/>
                <a:gd name="T8" fmla="*/ 14 w 14"/>
                <a:gd name="T9" fmla="*/ 6 h 12"/>
              </a:gdLst>
              <a:ahLst/>
              <a:cxnLst>
                <a:cxn ang="0">
                  <a:pos x="T0" y="T1"/>
                </a:cxn>
                <a:cxn ang="0">
                  <a:pos x="T2" y="T3"/>
                </a:cxn>
                <a:cxn ang="0">
                  <a:pos x="T4" y="T5"/>
                </a:cxn>
                <a:cxn ang="0">
                  <a:pos x="T6" y="T7"/>
                </a:cxn>
                <a:cxn ang="0">
                  <a:pos x="T8" y="T9"/>
                </a:cxn>
              </a:cxnLst>
              <a:rect l="0" t="0" r="r" b="b"/>
              <a:pathLst>
                <a:path w="14" h="12">
                  <a:moveTo>
                    <a:pt x="14" y="6"/>
                  </a:moveTo>
                  <a:cubicBezTo>
                    <a:pt x="13" y="9"/>
                    <a:pt x="11" y="11"/>
                    <a:pt x="7" y="12"/>
                  </a:cubicBezTo>
                  <a:cubicBezTo>
                    <a:pt x="4" y="11"/>
                    <a:pt x="1" y="10"/>
                    <a:pt x="0" y="7"/>
                  </a:cubicBezTo>
                  <a:cubicBezTo>
                    <a:pt x="0" y="4"/>
                    <a:pt x="3" y="2"/>
                    <a:pt x="5" y="0"/>
                  </a:cubicBezTo>
                  <a:cubicBezTo>
                    <a:pt x="9" y="0"/>
                    <a:pt x="13" y="1"/>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36" name="Freeform 152"/>
            <p:cNvSpPr>
              <a:spLocks/>
            </p:cNvSpPr>
            <p:nvPr userDrawn="1"/>
          </p:nvSpPr>
          <p:spPr bwMode="auto">
            <a:xfrm>
              <a:off x="4916488" y="1379538"/>
              <a:ext cx="28575" cy="33338"/>
            </a:xfrm>
            <a:custGeom>
              <a:avLst/>
              <a:gdLst>
                <a:gd name="T0" fmla="*/ 32 w 37"/>
                <a:gd name="T1" fmla="*/ 33 h 42"/>
                <a:gd name="T2" fmla="*/ 36 w 37"/>
                <a:gd name="T3" fmla="*/ 39 h 42"/>
                <a:gd name="T4" fmla="*/ 20 w 37"/>
                <a:gd name="T5" fmla="*/ 34 h 42"/>
                <a:gd name="T6" fmla="*/ 0 w 37"/>
                <a:gd name="T7" fmla="*/ 3 h 42"/>
                <a:gd name="T8" fmla="*/ 10 w 37"/>
                <a:gd name="T9" fmla="*/ 5 h 42"/>
                <a:gd name="T10" fmla="*/ 32 w 37"/>
                <a:gd name="T11" fmla="*/ 33 h 42"/>
              </a:gdLst>
              <a:ahLst/>
              <a:cxnLst>
                <a:cxn ang="0">
                  <a:pos x="T0" y="T1"/>
                </a:cxn>
                <a:cxn ang="0">
                  <a:pos x="T2" y="T3"/>
                </a:cxn>
                <a:cxn ang="0">
                  <a:pos x="T4" y="T5"/>
                </a:cxn>
                <a:cxn ang="0">
                  <a:pos x="T6" y="T7"/>
                </a:cxn>
                <a:cxn ang="0">
                  <a:pos x="T8" y="T9"/>
                </a:cxn>
                <a:cxn ang="0">
                  <a:pos x="T10" y="T11"/>
                </a:cxn>
              </a:cxnLst>
              <a:rect l="0" t="0" r="r" b="b"/>
              <a:pathLst>
                <a:path w="37" h="42">
                  <a:moveTo>
                    <a:pt x="32" y="33"/>
                  </a:moveTo>
                  <a:cubicBezTo>
                    <a:pt x="33" y="35"/>
                    <a:pt x="37" y="37"/>
                    <a:pt x="36" y="39"/>
                  </a:cubicBezTo>
                  <a:cubicBezTo>
                    <a:pt x="30" y="42"/>
                    <a:pt x="25" y="35"/>
                    <a:pt x="20" y="34"/>
                  </a:cubicBezTo>
                  <a:cubicBezTo>
                    <a:pt x="10" y="25"/>
                    <a:pt x="4" y="15"/>
                    <a:pt x="0" y="3"/>
                  </a:cubicBezTo>
                  <a:cubicBezTo>
                    <a:pt x="3" y="0"/>
                    <a:pt x="7" y="4"/>
                    <a:pt x="10" y="5"/>
                  </a:cubicBezTo>
                  <a:cubicBezTo>
                    <a:pt x="19" y="13"/>
                    <a:pt x="27" y="22"/>
                    <a:pt x="32" y="3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37" name="Freeform 153"/>
            <p:cNvSpPr>
              <a:spLocks/>
            </p:cNvSpPr>
            <p:nvPr userDrawn="1"/>
          </p:nvSpPr>
          <p:spPr bwMode="auto">
            <a:xfrm>
              <a:off x="4938713" y="1381125"/>
              <a:ext cx="14288" cy="12700"/>
            </a:xfrm>
            <a:custGeom>
              <a:avLst/>
              <a:gdLst>
                <a:gd name="T0" fmla="*/ 17 w 18"/>
                <a:gd name="T1" fmla="*/ 4 h 16"/>
                <a:gd name="T2" fmla="*/ 16 w 18"/>
                <a:gd name="T3" fmla="*/ 12 h 16"/>
                <a:gd name="T4" fmla="*/ 5 w 18"/>
                <a:gd name="T5" fmla="*/ 14 h 16"/>
                <a:gd name="T6" fmla="*/ 2 w 18"/>
                <a:gd name="T7" fmla="*/ 5 h 16"/>
                <a:gd name="T8" fmla="*/ 9 w 18"/>
                <a:gd name="T9" fmla="*/ 0 h 16"/>
                <a:gd name="T10" fmla="*/ 17 w 18"/>
                <a:gd name="T11" fmla="*/ 4 h 16"/>
              </a:gdLst>
              <a:ahLst/>
              <a:cxnLst>
                <a:cxn ang="0">
                  <a:pos x="T0" y="T1"/>
                </a:cxn>
                <a:cxn ang="0">
                  <a:pos x="T2" y="T3"/>
                </a:cxn>
                <a:cxn ang="0">
                  <a:pos x="T4" y="T5"/>
                </a:cxn>
                <a:cxn ang="0">
                  <a:pos x="T6" y="T7"/>
                </a:cxn>
                <a:cxn ang="0">
                  <a:pos x="T8" y="T9"/>
                </a:cxn>
                <a:cxn ang="0">
                  <a:pos x="T10" y="T11"/>
                </a:cxn>
              </a:cxnLst>
              <a:rect l="0" t="0" r="r" b="b"/>
              <a:pathLst>
                <a:path w="18" h="16">
                  <a:moveTo>
                    <a:pt x="17" y="4"/>
                  </a:moveTo>
                  <a:cubicBezTo>
                    <a:pt x="18" y="6"/>
                    <a:pt x="17" y="9"/>
                    <a:pt x="16" y="12"/>
                  </a:cubicBezTo>
                  <a:cubicBezTo>
                    <a:pt x="14" y="16"/>
                    <a:pt x="9" y="15"/>
                    <a:pt x="5" y="14"/>
                  </a:cubicBezTo>
                  <a:cubicBezTo>
                    <a:pt x="3" y="12"/>
                    <a:pt x="0" y="9"/>
                    <a:pt x="2" y="5"/>
                  </a:cubicBezTo>
                  <a:cubicBezTo>
                    <a:pt x="3" y="2"/>
                    <a:pt x="7" y="2"/>
                    <a:pt x="9" y="0"/>
                  </a:cubicBezTo>
                  <a:cubicBezTo>
                    <a:pt x="12" y="0"/>
                    <a:pt x="14" y="2"/>
                    <a:pt x="17"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38" name="Freeform 154"/>
            <p:cNvSpPr>
              <a:spLocks/>
            </p:cNvSpPr>
            <p:nvPr userDrawn="1"/>
          </p:nvSpPr>
          <p:spPr bwMode="auto">
            <a:xfrm>
              <a:off x="4303713" y="1389063"/>
              <a:ext cx="11113" cy="11113"/>
            </a:xfrm>
            <a:custGeom>
              <a:avLst/>
              <a:gdLst>
                <a:gd name="T0" fmla="*/ 14 w 15"/>
                <a:gd name="T1" fmla="*/ 3 h 14"/>
                <a:gd name="T2" fmla="*/ 11 w 15"/>
                <a:gd name="T3" fmla="*/ 13 h 14"/>
                <a:gd name="T4" fmla="*/ 2 w 15"/>
                <a:gd name="T5" fmla="*/ 8 h 14"/>
                <a:gd name="T6" fmla="*/ 7 w 15"/>
                <a:gd name="T7" fmla="*/ 1 h 14"/>
                <a:gd name="T8" fmla="*/ 14 w 15"/>
                <a:gd name="T9" fmla="*/ 3 h 14"/>
              </a:gdLst>
              <a:ahLst/>
              <a:cxnLst>
                <a:cxn ang="0">
                  <a:pos x="T0" y="T1"/>
                </a:cxn>
                <a:cxn ang="0">
                  <a:pos x="T2" y="T3"/>
                </a:cxn>
                <a:cxn ang="0">
                  <a:pos x="T4" y="T5"/>
                </a:cxn>
                <a:cxn ang="0">
                  <a:pos x="T6" y="T7"/>
                </a:cxn>
                <a:cxn ang="0">
                  <a:pos x="T8" y="T9"/>
                </a:cxn>
              </a:cxnLst>
              <a:rect l="0" t="0" r="r" b="b"/>
              <a:pathLst>
                <a:path w="15" h="14">
                  <a:moveTo>
                    <a:pt x="14" y="3"/>
                  </a:moveTo>
                  <a:cubicBezTo>
                    <a:pt x="14" y="6"/>
                    <a:pt x="15" y="11"/>
                    <a:pt x="11" y="13"/>
                  </a:cubicBezTo>
                  <a:cubicBezTo>
                    <a:pt x="8" y="14"/>
                    <a:pt x="3" y="13"/>
                    <a:pt x="2" y="8"/>
                  </a:cubicBezTo>
                  <a:cubicBezTo>
                    <a:pt x="0" y="4"/>
                    <a:pt x="4" y="3"/>
                    <a:pt x="7" y="1"/>
                  </a:cubicBezTo>
                  <a:cubicBezTo>
                    <a:pt x="10" y="0"/>
                    <a:pt x="12" y="2"/>
                    <a:pt x="14" y="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39" name="Freeform 155"/>
            <p:cNvSpPr>
              <a:spLocks/>
            </p:cNvSpPr>
            <p:nvPr userDrawn="1"/>
          </p:nvSpPr>
          <p:spPr bwMode="auto">
            <a:xfrm>
              <a:off x="4859338" y="1397000"/>
              <a:ext cx="25400" cy="42863"/>
            </a:xfrm>
            <a:custGeom>
              <a:avLst/>
              <a:gdLst>
                <a:gd name="T0" fmla="*/ 21 w 33"/>
                <a:gd name="T1" fmla="*/ 19 h 53"/>
                <a:gd name="T2" fmla="*/ 31 w 33"/>
                <a:gd name="T3" fmla="*/ 46 h 53"/>
                <a:gd name="T4" fmla="*/ 31 w 33"/>
                <a:gd name="T5" fmla="*/ 53 h 53"/>
                <a:gd name="T6" fmla="*/ 29 w 33"/>
                <a:gd name="T7" fmla="*/ 53 h 53"/>
                <a:gd name="T8" fmla="*/ 2 w 33"/>
                <a:gd name="T9" fmla="*/ 7 h 53"/>
                <a:gd name="T10" fmla="*/ 1 w 33"/>
                <a:gd name="T11" fmla="*/ 3 h 53"/>
                <a:gd name="T12" fmla="*/ 11 w 33"/>
                <a:gd name="T13" fmla="*/ 8 h 53"/>
                <a:gd name="T14" fmla="*/ 21 w 33"/>
                <a:gd name="T15" fmla="*/ 19 h 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 h="53">
                  <a:moveTo>
                    <a:pt x="21" y="19"/>
                  </a:moveTo>
                  <a:cubicBezTo>
                    <a:pt x="27" y="27"/>
                    <a:pt x="30" y="36"/>
                    <a:pt x="31" y="46"/>
                  </a:cubicBezTo>
                  <a:cubicBezTo>
                    <a:pt x="30" y="49"/>
                    <a:pt x="33" y="51"/>
                    <a:pt x="31" y="53"/>
                  </a:cubicBezTo>
                  <a:lnTo>
                    <a:pt x="29" y="53"/>
                  </a:lnTo>
                  <a:cubicBezTo>
                    <a:pt x="12" y="41"/>
                    <a:pt x="8" y="24"/>
                    <a:pt x="2" y="7"/>
                  </a:cubicBezTo>
                  <a:cubicBezTo>
                    <a:pt x="1" y="6"/>
                    <a:pt x="0" y="5"/>
                    <a:pt x="1" y="3"/>
                  </a:cubicBezTo>
                  <a:cubicBezTo>
                    <a:pt x="4" y="0"/>
                    <a:pt x="7" y="7"/>
                    <a:pt x="11" y="8"/>
                  </a:cubicBezTo>
                  <a:lnTo>
                    <a:pt x="21" y="19"/>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40" name="Freeform 156"/>
            <p:cNvSpPr>
              <a:spLocks/>
            </p:cNvSpPr>
            <p:nvPr userDrawn="1"/>
          </p:nvSpPr>
          <p:spPr bwMode="auto">
            <a:xfrm>
              <a:off x="4310063" y="1398588"/>
              <a:ext cx="42863" cy="17463"/>
            </a:xfrm>
            <a:custGeom>
              <a:avLst/>
              <a:gdLst>
                <a:gd name="T0" fmla="*/ 54 w 54"/>
                <a:gd name="T1" fmla="*/ 4 h 22"/>
                <a:gd name="T2" fmla="*/ 54 w 54"/>
                <a:gd name="T3" fmla="*/ 5 h 22"/>
                <a:gd name="T4" fmla="*/ 1 w 54"/>
                <a:gd name="T5" fmla="*/ 12 h 22"/>
                <a:gd name="T6" fmla="*/ 3 w 54"/>
                <a:gd name="T7" fmla="*/ 8 h 22"/>
                <a:gd name="T8" fmla="*/ 36 w 54"/>
                <a:gd name="T9" fmla="*/ 1 h 22"/>
              </a:gdLst>
              <a:ahLst/>
              <a:cxnLst>
                <a:cxn ang="0">
                  <a:pos x="T0" y="T1"/>
                </a:cxn>
                <a:cxn ang="0">
                  <a:pos x="T2" y="T3"/>
                </a:cxn>
                <a:cxn ang="0">
                  <a:pos x="T4" y="T5"/>
                </a:cxn>
                <a:cxn ang="0">
                  <a:pos x="T6" y="T7"/>
                </a:cxn>
                <a:cxn ang="0">
                  <a:pos x="T8" y="T9"/>
                </a:cxn>
              </a:cxnLst>
              <a:rect l="0" t="0" r="r" b="b"/>
              <a:pathLst>
                <a:path w="54" h="22">
                  <a:moveTo>
                    <a:pt x="54" y="4"/>
                  </a:moveTo>
                  <a:cubicBezTo>
                    <a:pt x="53" y="5"/>
                    <a:pt x="54" y="5"/>
                    <a:pt x="54" y="5"/>
                  </a:cubicBezTo>
                  <a:cubicBezTo>
                    <a:pt x="39" y="16"/>
                    <a:pt x="18" y="22"/>
                    <a:pt x="1" y="12"/>
                  </a:cubicBezTo>
                  <a:cubicBezTo>
                    <a:pt x="0" y="11"/>
                    <a:pt x="1" y="9"/>
                    <a:pt x="3" y="8"/>
                  </a:cubicBezTo>
                  <a:cubicBezTo>
                    <a:pt x="13" y="5"/>
                    <a:pt x="24" y="0"/>
                    <a:pt x="36" y="1"/>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41" name="Freeform 157"/>
            <p:cNvSpPr>
              <a:spLocks/>
            </p:cNvSpPr>
            <p:nvPr userDrawn="1"/>
          </p:nvSpPr>
          <p:spPr bwMode="auto">
            <a:xfrm>
              <a:off x="4246563" y="1400175"/>
              <a:ext cx="38100" cy="30163"/>
            </a:xfrm>
            <a:custGeom>
              <a:avLst/>
              <a:gdLst>
                <a:gd name="T0" fmla="*/ 49 w 49"/>
                <a:gd name="T1" fmla="*/ 3 h 36"/>
                <a:gd name="T2" fmla="*/ 8 w 49"/>
                <a:gd name="T3" fmla="*/ 30 h 36"/>
                <a:gd name="T4" fmla="*/ 0 w 49"/>
                <a:gd name="T5" fmla="*/ 34 h 36"/>
                <a:gd name="T6" fmla="*/ 49 w 49"/>
                <a:gd name="T7" fmla="*/ 0 h 36"/>
              </a:gdLst>
              <a:ahLst/>
              <a:cxnLst>
                <a:cxn ang="0">
                  <a:pos x="T0" y="T1"/>
                </a:cxn>
                <a:cxn ang="0">
                  <a:pos x="T2" y="T3"/>
                </a:cxn>
                <a:cxn ang="0">
                  <a:pos x="T4" y="T5"/>
                </a:cxn>
                <a:cxn ang="0">
                  <a:pos x="T6" y="T7"/>
                </a:cxn>
              </a:cxnLst>
              <a:rect l="0" t="0" r="r" b="b"/>
              <a:pathLst>
                <a:path w="49" h="36">
                  <a:moveTo>
                    <a:pt x="49" y="3"/>
                  </a:moveTo>
                  <a:cubicBezTo>
                    <a:pt x="36" y="11"/>
                    <a:pt x="24" y="27"/>
                    <a:pt x="8" y="30"/>
                  </a:cubicBezTo>
                  <a:cubicBezTo>
                    <a:pt x="5" y="32"/>
                    <a:pt x="3" y="36"/>
                    <a:pt x="0" y="34"/>
                  </a:cubicBezTo>
                  <a:cubicBezTo>
                    <a:pt x="7" y="13"/>
                    <a:pt x="29" y="2"/>
                    <a:pt x="49"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42" name="Freeform 158"/>
            <p:cNvSpPr>
              <a:spLocks/>
            </p:cNvSpPr>
            <p:nvPr userDrawn="1"/>
          </p:nvSpPr>
          <p:spPr bwMode="auto">
            <a:xfrm>
              <a:off x="4846638" y="1414463"/>
              <a:ext cx="12700" cy="11113"/>
            </a:xfrm>
            <a:custGeom>
              <a:avLst/>
              <a:gdLst>
                <a:gd name="T0" fmla="*/ 14 w 15"/>
                <a:gd name="T1" fmla="*/ 4 h 14"/>
                <a:gd name="T2" fmla="*/ 11 w 15"/>
                <a:gd name="T3" fmla="*/ 12 h 14"/>
                <a:gd name="T4" fmla="*/ 4 w 15"/>
                <a:gd name="T5" fmla="*/ 12 h 14"/>
                <a:gd name="T6" fmla="*/ 0 w 15"/>
                <a:gd name="T7" fmla="*/ 5 h 14"/>
                <a:gd name="T8" fmla="*/ 6 w 15"/>
                <a:gd name="T9" fmla="*/ 0 h 14"/>
                <a:gd name="T10" fmla="*/ 14 w 15"/>
                <a:gd name="T11" fmla="*/ 4 h 14"/>
              </a:gdLst>
              <a:ahLst/>
              <a:cxnLst>
                <a:cxn ang="0">
                  <a:pos x="T0" y="T1"/>
                </a:cxn>
                <a:cxn ang="0">
                  <a:pos x="T2" y="T3"/>
                </a:cxn>
                <a:cxn ang="0">
                  <a:pos x="T4" y="T5"/>
                </a:cxn>
                <a:cxn ang="0">
                  <a:pos x="T6" y="T7"/>
                </a:cxn>
                <a:cxn ang="0">
                  <a:pos x="T8" y="T9"/>
                </a:cxn>
                <a:cxn ang="0">
                  <a:pos x="T10" y="T11"/>
                </a:cxn>
              </a:cxnLst>
              <a:rect l="0" t="0" r="r" b="b"/>
              <a:pathLst>
                <a:path w="15" h="14">
                  <a:moveTo>
                    <a:pt x="14" y="4"/>
                  </a:moveTo>
                  <a:cubicBezTo>
                    <a:pt x="15" y="7"/>
                    <a:pt x="14" y="11"/>
                    <a:pt x="11" y="12"/>
                  </a:cubicBezTo>
                  <a:cubicBezTo>
                    <a:pt x="9" y="14"/>
                    <a:pt x="5" y="14"/>
                    <a:pt x="4" y="12"/>
                  </a:cubicBezTo>
                  <a:cubicBezTo>
                    <a:pt x="0" y="11"/>
                    <a:pt x="0" y="7"/>
                    <a:pt x="0" y="5"/>
                  </a:cubicBezTo>
                  <a:cubicBezTo>
                    <a:pt x="2" y="2"/>
                    <a:pt x="4" y="2"/>
                    <a:pt x="6" y="0"/>
                  </a:cubicBezTo>
                  <a:cubicBezTo>
                    <a:pt x="9" y="1"/>
                    <a:pt x="12" y="1"/>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43" name="Freeform 159"/>
            <p:cNvSpPr>
              <a:spLocks/>
            </p:cNvSpPr>
            <p:nvPr userDrawn="1"/>
          </p:nvSpPr>
          <p:spPr bwMode="auto">
            <a:xfrm>
              <a:off x="4794250" y="1416050"/>
              <a:ext cx="39688" cy="14288"/>
            </a:xfrm>
            <a:custGeom>
              <a:avLst/>
              <a:gdLst>
                <a:gd name="T0" fmla="*/ 50 w 50"/>
                <a:gd name="T1" fmla="*/ 4 h 19"/>
                <a:gd name="T2" fmla="*/ 36 w 50"/>
                <a:gd name="T3" fmla="*/ 14 h 19"/>
                <a:gd name="T4" fmla="*/ 0 w 50"/>
                <a:gd name="T5" fmla="*/ 9 h 19"/>
                <a:gd name="T6" fmla="*/ 6 w 50"/>
                <a:gd name="T7" fmla="*/ 6 h 19"/>
                <a:gd name="T8" fmla="*/ 45 w 50"/>
                <a:gd name="T9" fmla="*/ 4 h 19"/>
                <a:gd name="T10" fmla="*/ 50 w 50"/>
                <a:gd name="T11" fmla="*/ 4 h 19"/>
              </a:gdLst>
              <a:ahLst/>
              <a:cxnLst>
                <a:cxn ang="0">
                  <a:pos x="T0" y="T1"/>
                </a:cxn>
                <a:cxn ang="0">
                  <a:pos x="T2" y="T3"/>
                </a:cxn>
                <a:cxn ang="0">
                  <a:pos x="T4" y="T5"/>
                </a:cxn>
                <a:cxn ang="0">
                  <a:pos x="T6" y="T7"/>
                </a:cxn>
                <a:cxn ang="0">
                  <a:pos x="T8" y="T9"/>
                </a:cxn>
                <a:cxn ang="0">
                  <a:pos x="T10" y="T11"/>
                </a:cxn>
              </a:cxnLst>
              <a:rect l="0" t="0" r="r" b="b"/>
              <a:pathLst>
                <a:path w="50" h="19">
                  <a:moveTo>
                    <a:pt x="50" y="4"/>
                  </a:moveTo>
                  <a:cubicBezTo>
                    <a:pt x="47" y="9"/>
                    <a:pt x="41" y="12"/>
                    <a:pt x="36" y="14"/>
                  </a:cubicBezTo>
                  <a:cubicBezTo>
                    <a:pt x="23" y="19"/>
                    <a:pt x="12" y="12"/>
                    <a:pt x="0" y="9"/>
                  </a:cubicBezTo>
                  <a:cubicBezTo>
                    <a:pt x="1" y="6"/>
                    <a:pt x="4" y="8"/>
                    <a:pt x="6" y="6"/>
                  </a:cubicBezTo>
                  <a:cubicBezTo>
                    <a:pt x="19" y="3"/>
                    <a:pt x="32" y="0"/>
                    <a:pt x="45" y="4"/>
                  </a:cubicBezTo>
                  <a:cubicBezTo>
                    <a:pt x="46" y="3"/>
                    <a:pt x="49" y="3"/>
                    <a:pt x="50"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44" name="Freeform 160"/>
            <p:cNvSpPr>
              <a:spLocks/>
            </p:cNvSpPr>
            <p:nvPr userDrawn="1"/>
          </p:nvSpPr>
          <p:spPr bwMode="auto">
            <a:xfrm>
              <a:off x="4271963" y="1422400"/>
              <a:ext cx="12700" cy="11113"/>
            </a:xfrm>
            <a:custGeom>
              <a:avLst/>
              <a:gdLst>
                <a:gd name="T0" fmla="*/ 16 w 16"/>
                <a:gd name="T1" fmla="*/ 6 h 13"/>
                <a:gd name="T2" fmla="*/ 11 w 16"/>
                <a:gd name="T3" fmla="*/ 12 h 13"/>
                <a:gd name="T4" fmla="*/ 4 w 16"/>
                <a:gd name="T5" fmla="*/ 11 h 13"/>
                <a:gd name="T6" fmla="*/ 2 w 16"/>
                <a:gd name="T7" fmla="*/ 4 h 13"/>
                <a:gd name="T8" fmla="*/ 8 w 16"/>
                <a:gd name="T9" fmla="*/ 0 h 13"/>
                <a:gd name="T10" fmla="*/ 16 w 16"/>
                <a:gd name="T11" fmla="*/ 6 h 13"/>
              </a:gdLst>
              <a:ahLst/>
              <a:cxnLst>
                <a:cxn ang="0">
                  <a:pos x="T0" y="T1"/>
                </a:cxn>
                <a:cxn ang="0">
                  <a:pos x="T2" y="T3"/>
                </a:cxn>
                <a:cxn ang="0">
                  <a:pos x="T4" y="T5"/>
                </a:cxn>
                <a:cxn ang="0">
                  <a:pos x="T6" y="T7"/>
                </a:cxn>
                <a:cxn ang="0">
                  <a:pos x="T8" y="T9"/>
                </a:cxn>
                <a:cxn ang="0">
                  <a:pos x="T10" y="T11"/>
                </a:cxn>
              </a:cxnLst>
              <a:rect l="0" t="0" r="r" b="b"/>
              <a:pathLst>
                <a:path w="16" h="13">
                  <a:moveTo>
                    <a:pt x="16" y="6"/>
                  </a:moveTo>
                  <a:cubicBezTo>
                    <a:pt x="15" y="8"/>
                    <a:pt x="14" y="11"/>
                    <a:pt x="11" y="12"/>
                  </a:cubicBezTo>
                  <a:cubicBezTo>
                    <a:pt x="9" y="13"/>
                    <a:pt x="6" y="12"/>
                    <a:pt x="4" y="11"/>
                  </a:cubicBezTo>
                  <a:cubicBezTo>
                    <a:pt x="3" y="8"/>
                    <a:pt x="0" y="7"/>
                    <a:pt x="2" y="4"/>
                  </a:cubicBezTo>
                  <a:cubicBezTo>
                    <a:pt x="3" y="1"/>
                    <a:pt x="6" y="0"/>
                    <a:pt x="8" y="0"/>
                  </a:cubicBezTo>
                  <a:cubicBezTo>
                    <a:pt x="12" y="0"/>
                    <a:pt x="15" y="2"/>
                    <a:pt x="16"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45" name="Freeform 161"/>
            <p:cNvSpPr>
              <a:spLocks/>
            </p:cNvSpPr>
            <p:nvPr userDrawn="1"/>
          </p:nvSpPr>
          <p:spPr bwMode="auto">
            <a:xfrm>
              <a:off x="4291013" y="1425575"/>
              <a:ext cx="11113" cy="11113"/>
            </a:xfrm>
            <a:custGeom>
              <a:avLst/>
              <a:gdLst>
                <a:gd name="T0" fmla="*/ 15 w 15"/>
                <a:gd name="T1" fmla="*/ 7 h 15"/>
                <a:gd name="T2" fmla="*/ 10 w 15"/>
                <a:gd name="T3" fmla="*/ 14 h 15"/>
                <a:gd name="T4" fmla="*/ 2 w 15"/>
                <a:gd name="T5" fmla="*/ 11 h 15"/>
                <a:gd name="T6" fmla="*/ 1 w 15"/>
                <a:gd name="T7" fmla="*/ 4 h 15"/>
                <a:gd name="T8" fmla="*/ 6 w 15"/>
                <a:gd name="T9" fmla="*/ 0 h 15"/>
                <a:gd name="T10" fmla="*/ 15 w 15"/>
                <a:gd name="T11" fmla="*/ 7 h 15"/>
              </a:gdLst>
              <a:ahLst/>
              <a:cxnLst>
                <a:cxn ang="0">
                  <a:pos x="T0" y="T1"/>
                </a:cxn>
                <a:cxn ang="0">
                  <a:pos x="T2" y="T3"/>
                </a:cxn>
                <a:cxn ang="0">
                  <a:pos x="T4" y="T5"/>
                </a:cxn>
                <a:cxn ang="0">
                  <a:pos x="T6" y="T7"/>
                </a:cxn>
                <a:cxn ang="0">
                  <a:pos x="T8" y="T9"/>
                </a:cxn>
                <a:cxn ang="0">
                  <a:pos x="T10" y="T11"/>
                </a:cxn>
              </a:cxnLst>
              <a:rect l="0" t="0" r="r" b="b"/>
              <a:pathLst>
                <a:path w="15" h="15">
                  <a:moveTo>
                    <a:pt x="15" y="7"/>
                  </a:moveTo>
                  <a:cubicBezTo>
                    <a:pt x="14" y="9"/>
                    <a:pt x="13" y="12"/>
                    <a:pt x="10" y="14"/>
                  </a:cubicBezTo>
                  <a:cubicBezTo>
                    <a:pt x="7" y="15"/>
                    <a:pt x="4" y="13"/>
                    <a:pt x="2" y="11"/>
                  </a:cubicBezTo>
                  <a:cubicBezTo>
                    <a:pt x="1" y="9"/>
                    <a:pt x="0" y="6"/>
                    <a:pt x="1" y="4"/>
                  </a:cubicBezTo>
                  <a:cubicBezTo>
                    <a:pt x="2" y="2"/>
                    <a:pt x="4" y="1"/>
                    <a:pt x="6" y="0"/>
                  </a:cubicBezTo>
                  <a:cubicBezTo>
                    <a:pt x="10" y="0"/>
                    <a:pt x="14" y="4"/>
                    <a:pt x="15"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46" name="Freeform 162"/>
            <p:cNvSpPr>
              <a:spLocks/>
            </p:cNvSpPr>
            <p:nvPr userDrawn="1"/>
          </p:nvSpPr>
          <p:spPr bwMode="auto">
            <a:xfrm>
              <a:off x="4838700" y="1427163"/>
              <a:ext cx="14288" cy="14288"/>
            </a:xfrm>
            <a:custGeom>
              <a:avLst/>
              <a:gdLst>
                <a:gd name="T0" fmla="*/ 18 w 18"/>
                <a:gd name="T1" fmla="*/ 7 h 18"/>
                <a:gd name="T2" fmla="*/ 15 w 18"/>
                <a:gd name="T3" fmla="*/ 15 h 18"/>
                <a:gd name="T4" fmla="*/ 7 w 18"/>
                <a:gd name="T5" fmla="*/ 16 h 18"/>
                <a:gd name="T6" fmla="*/ 2 w 18"/>
                <a:gd name="T7" fmla="*/ 11 h 18"/>
                <a:gd name="T8" fmla="*/ 5 w 18"/>
                <a:gd name="T9" fmla="*/ 3 h 18"/>
                <a:gd name="T10" fmla="*/ 18 w 18"/>
                <a:gd name="T11" fmla="*/ 7 h 18"/>
              </a:gdLst>
              <a:ahLst/>
              <a:cxnLst>
                <a:cxn ang="0">
                  <a:pos x="T0" y="T1"/>
                </a:cxn>
                <a:cxn ang="0">
                  <a:pos x="T2" y="T3"/>
                </a:cxn>
                <a:cxn ang="0">
                  <a:pos x="T4" y="T5"/>
                </a:cxn>
                <a:cxn ang="0">
                  <a:pos x="T6" y="T7"/>
                </a:cxn>
                <a:cxn ang="0">
                  <a:pos x="T8" y="T9"/>
                </a:cxn>
                <a:cxn ang="0">
                  <a:pos x="T10" y="T11"/>
                </a:cxn>
              </a:cxnLst>
              <a:rect l="0" t="0" r="r" b="b"/>
              <a:pathLst>
                <a:path w="18" h="18">
                  <a:moveTo>
                    <a:pt x="18" y="7"/>
                  </a:moveTo>
                  <a:cubicBezTo>
                    <a:pt x="18" y="10"/>
                    <a:pt x="17" y="12"/>
                    <a:pt x="15" y="15"/>
                  </a:cubicBezTo>
                  <a:cubicBezTo>
                    <a:pt x="13" y="17"/>
                    <a:pt x="10" y="18"/>
                    <a:pt x="7" y="16"/>
                  </a:cubicBezTo>
                  <a:cubicBezTo>
                    <a:pt x="4" y="16"/>
                    <a:pt x="4" y="13"/>
                    <a:pt x="2" y="11"/>
                  </a:cubicBezTo>
                  <a:cubicBezTo>
                    <a:pt x="0" y="8"/>
                    <a:pt x="4" y="6"/>
                    <a:pt x="5" y="3"/>
                  </a:cubicBezTo>
                  <a:cubicBezTo>
                    <a:pt x="9" y="0"/>
                    <a:pt x="16" y="2"/>
                    <a:pt x="18"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47" name="Freeform 163"/>
            <p:cNvSpPr>
              <a:spLocks/>
            </p:cNvSpPr>
            <p:nvPr userDrawn="1"/>
          </p:nvSpPr>
          <p:spPr bwMode="auto">
            <a:xfrm>
              <a:off x="4854575" y="1428750"/>
              <a:ext cx="12700" cy="14288"/>
            </a:xfrm>
            <a:custGeom>
              <a:avLst/>
              <a:gdLst>
                <a:gd name="T0" fmla="*/ 13 w 15"/>
                <a:gd name="T1" fmla="*/ 5 h 17"/>
                <a:gd name="T2" fmla="*/ 14 w 15"/>
                <a:gd name="T3" fmla="*/ 10 h 17"/>
                <a:gd name="T4" fmla="*/ 6 w 15"/>
                <a:gd name="T5" fmla="*/ 15 h 17"/>
                <a:gd name="T6" fmla="*/ 1 w 15"/>
                <a:gd name="T7" fmla="*/ 12 h 17"/>
                <a:gd name="T8" fmla="*/ 6 w 15"/>
                <a:gd name="T9" fmla="*/ 2 h 17"/>
                <a:gd name="T10" fmla="*/ 13 w 15"/>
                <a:gd name="T11" fmla="*/ 5 h 17"/>
              </a:gdLst>
              <a:ahLst/>
              <a:cxnLst>
                <a:cxn ang="0">
                  <a:pos x="T0" y="T1"/>
                </a:cxn>
                <a:cxn ang="0">
                  <a:pos x="T2" y="T3"/>
                </a:cxn>
                <a:cxn ang="0">
                  <a:pos x="T4" y="T5"/>
                </a:cxn>
                <a:cxn ang="0">
                  <a:pos x="T6" y="T7"/>
                </a:cxn>
                <a:cxn ang="0">
                  <a:pos x="T8" y="T9"/>
                </a:cxn>
                <a:cxn ang="0">
                  <a:pos x="T10" y="T11"/>
                </a:cxn>
              </a:cxnLst>
              <a:rect l="0" t="0" r="r" b="b"/>
              <a:pathLst>
                <a:path w="15" h="17">
                  <a:moveTo>
                    <a:pt x="13" y="5"/>
                  </a:moveTo>
                  <a:cubicBezTo>
                    <a:pt x="14" y="7"/>
                    <a:pt x="15" y="8"/>
                    <a:pt x="14" y="10"/>
                  </a:cubicBezTo>
                  <a:cubicBezTo>
                    <a:pt x="12" y="12"/>
                    <a:pt x="10" y="17"/>
                    <a:pt x="6" y="15"/>
                  </a:cubicBezTo>
                  <a:cubicBezTo>
                    <a:pt x="4" y="16"/>
                    <a:pt x="3" y="13"/>
                    <a:pt x="1" y="12"/>
                  </a:cubicBezTo>
                  <a:cubicBezTo>
                    <a:pt x="0" y="8"/>
                    <a:pt x="1" y="2"/>
                    <a:pt x="6" y="2"/>
                  </a:cubicBezTo>
                  <a:cubicBezTo>
                    <a:pt x="9" y="0"/>
                    <a:pt x="12" y="3"/>
                    <a:pt x="13"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48" name="Freeform 164"/>
            <p:cNvSpPr>
              <a:spLocks/>
            </p:cNvSpPr>
            <p:nvPr userDrawn="1"/>
          </p:nvSpPr>
          <p:spPr bwMode="auto">
            <a:xfrm>
              <a:off x="4279900" y="1436688"/>
              <a:ext cx="12700" cy="14288"/>
            </a:xfrm>
            <a:custGeom>
              <a:avLst/>
              <a:gdLst>
                <a:gd name="T0" fmla="*/ 15 w 16"/>
                <a:gd name="T1" fmla="*/ 6 h 17"/>
                <a:gd name="T2" fmla="*/ 12 w 16"/>
                <a:gd name="T3" fmla="*/ 16 h 17"/>
                <a:gd name="T4" fmla="*/ 1 w 16"/>
                <a:gd name="T5" fmla="*/ 12 h 17"/>
                <a:gd name="T6" fmla="*/ 5 w 16"/>
                <a:gd name="T7" fmla="*/ 1 h 17"/>
                <a:gd name="T8" fmla="*/ 15 w 16"/>
                <a:gd name="T9" fmla="*/ 6 h 17"/>
              </a:gdLst>
              <a:ahLst/>
              <a:cxnLst>
                <a:cxn ang="0">
                  <a:pos x="T0" y="T1"/>
                </a:cxn>
                <a:cxn ang="0">
                  <a:pos x="T2" y="T3"/>
                </a:cxn>
                <a:cxn ang="0">
                  <a:pos x="T4" y="T5"/>
                </a:cxn>
                <a:cxn ang="0">
                  <a:pos x="T6" y="T7"/>
                </a:cxn>
                <a:cxn ang="0">
                  <a:pos x="T8" y="T9"/>
                </a:cxn>
              </a:cxnLst>
              <a:rect l="0" t="0" r="r" b="b"/>
              <a:pathLst>
                <a:path w="16" h="17">
                  <a:moveTo>
                    <a:pt x="15" y="6"/>
                  </a:moveTo>
                  <a:cubicBezTo>
                    <a:pt x="16" y="10"/>
                    <a:pt x="15" y="14"/>
                    <a:pt x="12" y="16"/>
                  </a:cubicBezTo>
                  <a:cubicBezTo>
                    <a:pt x="8" y="17"/>
                    <a:pt x="2" y="17"/>
                    <a:pt x="1" y="12"/>
                  </a:cubicBezTo>
                  <a:cubicBezTo>
                    <a:pt x="0" y="8"/>
                    <a:pt x="1" y="3"/>
                    <a:pt x="5" y="1"/>
                  </a:cubicBezTo>
                  <a:cubicBezTo>
                    <a:pt x="9" y="0"/>
                    <a:pt x="14" y="1"/>
                    <a:pt x="15"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49" name="Freeform 165"/>
            <p:cNvSpPr>
              <a:spLocks/>
            </p:cNvSpPr>
            <p:nvPr userDrawn="1"/>
          </p:nvSpPr>
          <p:spPr bwMode="auto">
            <a:xfrm>
              <a:off x="4283075" y="1439863"/>
              <a:ext cx="25400" cy="30163"/>
            </a:xfrm>
            <a:custGeom>
              <a:avLst/>
              <a:gdLst>
                <a:gd name="T0" fmla="*/ 32 w 32"/>
                <a:gd name="T1" fmla="*/ 0 h 37"/>
                <a:gd name="T2" fmla="*/ 18 w 32"/>
                <a:gd name="T3" fmla="*/ 30 h 37"/>
                <a:gd name="T4" fmla="*/ 0 w 32"/>
                <a:gd name="T5" fmla="*/ 33 h 37"/>
                <a:gd name="T6" fmla="*/ 0 w 32"/>
                <a:gd name="T7" fmla="*/ 31 h 37"/>
                <a:gd name="T8" fmla="*/ 32 w 32"/>
                <a:gd name="T9" fmla="*/ 0 h 37"/>
              </a:gdLst>
              <a:ahLst/>
              <a:cxnLst>
                <a:cxn ang="0">
                  <a:pos x="T0" y="T1"/>
                </a:cxn>
                <a:cxn ang="0">
                  <a:pos x="T2" y="T3"/>
                </a:cxn>
                <a:cxn ang="0">
                  <a:pos x="T4" y="T5"/>
                </a:cxn>
                <a:cxn ang="0">
                  <a:pos x="T6" y="T7"/>
                </a:cxn>
                <a:cxn ang="0">
                  <a:pos x="T8" y="T9"/>
                </a:cxn>
              </a:cxnLst>
              <a:rect l="0" t="0" r="r" b="b"/>
              <a:pathLst>
                <a:path w="32" h="37">
                  <a:moveTo>
                    <a:pt x="32" y="0"/>
                  </a:moveTo>
                  <a:cubicBezTo>
                    <a:pt x="31" y="11"/>
                    <a:pt x="29" y="24"/>
                    <a:pt x="18" y="30"/>
                  </a:cubicBezTo>
                  <a:cubicBezTo>
                    <a:pt x="12" y="31"/>
                    <a:pt x="6" y="37"/>
                    <a:pt x="0" y="33"/>
                  </a:cubicBezTo>
                  <a:lnTo>
                    <a:pt x="0" y="31"/>
                  </a:lnTo>
                  <a:cubicBezTo>
                    <a:pt x="8" y="20"/>
                    <a:pt x="23" y="11"/>
                    <a:pt x="32"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50" name="Freeform 166"/>
            <p:cNvSpPr>
              <a:spLocks/>
            </p:cNvSpPr>
            <p:nvPr userDrawn="1"/>
          </p:nvSpPr>
          <p:spPr bwMode="auto">
            <a:xfrm>
              <a:off x="4794250" y="1443038"/>
              <a:ext cx="12700" cy="11113"/>
            </a:xfrm>
            <a:custGeom>
              <a:avLst/>
              <a:gdLst>
                <a:gd name="T0" fmla="*/ 15 w 16"/>
                <a:gd name="T1" fmla="*/ 6 h 15"/>
                <a:gd name="T2" fmla="*/ 12 w 16"/>
                <a:gd name="T3" fmla="*/ 12 h 15"/>
                <a:gd name="T4" fmla="*/ 3 w 16"/>
                <a:gd name="T5" fmla="*/ 12 h 15"/>
                <a:gd name="T6" fmla="*/ 1 w 16"/>
                <a:gd name="T7" fmla="*/ 5 h 15"/>
                <a:gd name="T8" fmla="*/ 6 w 16"/>
                <a:gd name="T9" fmla="*/ 1 h 15"/>
                <a:gd name="T10" fmla="*/ 15 w 16"/>
                <a:gd name="T11" fmla="*/ 6 h 15"/>
              </a:gdLst>
              <a:ahLst/>
              <a:cxnLst>
                <a:cxn ang="0">
                  <a:pos x="T0" y="T1"/>
                </a:cxn>
                <a:cxn ang="0">
                  <a:pos x="T2" y="T3"/>
                </a:cxn>
                <a:cxn ang="0">
                  <a:pos x="T4" y="T5"/>
                </a:cxn>
                <a:cxn ang="0">
                  <a:pos x="T6" y="T7"/>
                </a:cxn>
                <a:cxn ang="0">
                  <a:pos x="T8" y="T9"/>
                </a:cxn>
                <a:cxn ang="0">
                  <a:pos x="T10" y="T11"/>
                </a:cxn>
              </a:cxnLst>
              <a:rect l="0" t="0" r="r" b="b"/>
              <a:pathLst>
                <a:path w="16" h="15">
                  <a:moveTo>
                    <a:pt x="15" y="6"/>
                  </a:moveTo>
                  <a:cubicBezTo>
                    <a:pt x="16" y="8"/>
                    <a:pt x="13" y="10"/>
                    <a:pt x="12" y="12"/>
                  </a:cubicBezTo>
                  <a:cubicBezTo>
                    <a:pt x="10" y="15"/>
                    <a:pt x="6" y="13"/>
                    <a:pt x="3" y="12"/>
                  </a:cubicBezTo>
                  <a:cubicBezTo>
                    <a:pt x="1" y="11"/>
                    <a:pt x="0" y="7"/>
                    <a:pt x="1" y="5"/>
                  </a:cubicBezTo>
                  <a:cubicBezTo>
                    <a:pt x="2" y="2"/>
                    <a:pt x="4" y="1"/>
                    <a:pt x="6" y="1"/>
                  </a:cubicBezTo>
                  <a:cubicBezTo>
                    <a:pt x="10" y="0"/>
                    <a:pt x="13" y="3"/>
                    <a:pt x="15"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51" name="Freeform 167"/>
            <p:cNvSpPr>
              <a:spLocks/>
            </p:cNvSpPr>
            <p:nvPr userDrawn="1"/>
          </p:nvSpPr>
          <p:spPr bwMode="auto">
            <a:xfrm>
              <a:off x="4324350" y="1444625"/>
              <a:ext cx="19050" cy="41275"/>
            </a:xfrm>
            <a:custGeom>
              <a:avLst/>
              <a:gdLst>
                <a:gd name="T0" fmla="*/ 19 w 24"/>
                <a:gd name="T1" fmla="*/ 21 h 52"/>
                <a:gd name="T2" fmla="*/ 24 w 24"/>
                <a:gd name="T3" fmla="*/ 51 h 52"/>
                <a:gd name="T4" fmla="*/ 11 w 24"/>
                <a:gd name="T5" fmla="*/ 41 h 52"/>
                <a:gd name="T6" fmla="*/ 0 w 24"/>
                <a:gd name="T7" fmla="*/ 1 h 52"/>
                <a:gd name="T8" fmla="*/ 3 w 24"/>
                <a:gd name="T9" fmla="*/ 0 h 52"/>
                <a:gd name="T10" fmla="*/ 17 w 24"/>
                <a:gd name="T11" fmla="*/ 16 h 52"/>
                <a:gd name="T12" fmla="*/ 19 w 24"/>
                <a:gd name="T13" fmla="*/ 21 h 52"/>
              </a:gdLst>
              <a:ahLst/>
              <a:cxnLst>
                <a:cxn ang="0">
                  <a:pos x="T0" y="T1"/>
                </a:cxn>
                <a:cxn ang="0">
                  <a:pos x="T2" y="T3"/>
                </a:cxn>
                <a:cxn ang="0">
                  <a:pos x="T4" y="T5"/>
                </a:cxn>
                <a:cxn ang="0">
                  <a:pos x="T6" y="T7"/>
                </a:cxn>
                <a:cxn ang="0">
                  <a:pos x="T8" y="T9"/>
                </a:cxn>
                <a:cxn ang="0">
                  <a:pos x="T10" y="T11"/>
                </a:cxn>
                <a:cxn ang="0">
                  <a:pos x="T12" y="T13"/>
                </a:cxn>
              </a:cxnLst>
              <a:rect l="0" t="0" r="r" b="b"/>
              <a:pathLst>
                <a:path w="24" h="52">
                  <a:moveTo>
                    <a:pt x="19" y="21"/>
                  </a:moveTo>
                  <a:cubicBezTo>
                    <a:pt x="24" y="30"/>
                    <a:pt x="21" y="42"/>
                    <a:pt x="24" y="51"/>
                  </a:cubicBezTo>
                  <a:cubicBezTo>
                    <a:pt x="18" y="52"/>
                    <a:pt x="15" y="45"/>
                    <a:pt x="11" y="41"/>
                  </a:cubicBezTo>
                  <a:cubicBezTo>
                    <a:pt x="3" y="30"/>
                    <a:pt x="4" y="15"/>
                    <a:pt x="0" y="1"/>
                  </a:cubicBezTo>
                  <a:cubicBezTo>
                    <a:pt x="1" y="0"/>
                    <a:pt x="2" y="0"/>
                    <a:pt x="3" y="0"/>
                  </a:cubicBezTo>
                  <a:cubicBezTo>
                    <a:pt x="8" y="4"/>
                    <a:pt x="12" y="11"/>
                    <a:pt x="17" y="16"/>
                  </a:cubicBezTo>
                  <a:cubicBezTo>
                    <a:pt x="16" y="19"/>
                    <a:pt x="19" y="19"/>
                    <a:pt x="19" y="21"/>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52" name="Freeform 168"/>
            <p:cNvSpPr>
              <a:spLocks/>
            </p:cNvSpPr>
            <p:nvPr userDrawn="1"/>
          </p:nvSpPr>
          <p:spPr bwMode="auto">
            <a:xfrm>
              <a:off x="4810125" y="1444625"/>
              <a:ext cx="9525" cy="9525"/>
            </a:xfrm>
            <a:custGeom>
              <a:avLst/>
              <a:gdLst>
                <a:gd name="T0" fmla="*/ 13 w 13"/>
                <a:gd name="T1" fmla="*/ 6 h 12"/>
                <a:gd name="T2" fmla="*/ 8 w 13"/>
                <a:gd name="T3" fmla="*/ 12 h 12"/>
                <a:gd name="T4" fmla="*/ 1 w 13"/>
                <a:gd name="T5" fmla="*/ 8 h 12"/>
                <a:gd name="T6" fmla="*/ 5 w 13"/>
                <a:gd name="T7" fmla="*/ 1 h 12"/>
                <a:gd name="T8" fmla="*/ 13 w 13"/>
                <a:gd name="T9" fmla="*/ 6 h 12"/>
              </a:gdLst>
              <a:ahLst/>
              <a:cxnLst>
                <a:cxn ang="0">
                  <a:pos x="T0" y="T1"/>
                </a:cxn>
                <a:cxn ang="0">
                  <a:pos x="T2" y="T3"/>
                </a:cxn>
                <a:cxn ang="0">
                  <a:pos x="T4" y="T5"/>
                </a:cxn>
                <a:cxn ang="0">
                  <a:pos x="T6" y="T7"/>
                </a:cxn>
                <a:cxn ang="0">
                  <a:pos x="T8" y="T9"/>
                </a:cxn>
              </a:cxnLst>
              <a:rect l="0" t="0" r="r" b="b"/>
              <a:pathLst>
                <a:path w="13" h="12">
                  <a:moveTo>
                    <a:pt x="13" y="6"/>
                  </a:moveTo>
                  <a:cubicBezTo>
                    <a:pt x="13" y="9"/>
                    <a:pt x="10" y="10"/>
                    <a:pt x="8" y="12"/>
                  </a:cubicBezTo>
                  <a:cubicBezTo>
                    <a:pt x="6" y="11"/>
                    <a:pt x="3" y="10"/>
                    <a:pt x="1" y="8"/>
                  </a:cubicBezTo>
                  <a:cubicBezTo>
                    <a:pt x="0" y="4"/>
                    <a:pt x="3" y="3"/>
                    <a:pt x="5" y="1"/>
                  </a:cubicBezTo>
                  <a:cubicBezTo>
                    <a:pt x="9" y="0"/>
                    <a:pt x="12" y="2"/>
                    <a:pt x="13"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53" name="Freeform 169"/>
            <p:cNvSpPr>
              <a:spLocks/>
            </p:cNvSpPr>
            <p:nvPr userDrawn="1"/>
          </p:nvSpPr>
          <p:spPr bwMode="auto">
            <a:xfrm>
              <a:off x="4835525" y="1449388"/>
              <a:ext cx="20638" cy="30163"/>
            </a:xfrm>
            <a:custGeom>
              <a:avLst/>
              <a:gdLst>
                <a:gd name="T0" fmla="*/ 25 w 25"/>
                <a:gd name="T1" fmla="*/ 34 h 37"/>
                <a:gd name="T2" fmla="*/ 23 w 25"/>
                <a:gd name="T3" fmla="*/ 36 h 37"/>
                <a:gd name="T4" fmla="*/ 22 w 25"/>
                <a:gd name="T5" fmla="*/ 36 h 37"/>
                <a:gd name="T6" fmla="*/ 1 w 25"/>
                <a:gd name="T7" fmla="*/ 0 h 37"/>
                <a:gd name="T8" fmla="*/ 3 w 25"/>
                <a:gd name="T9" fmla="*/ 0 h 37"/>
                <a:gd name="T10" fmla="*/ 25 w 25"/>
                <a:gd name="T11" fmla="*/ 34 h 37"/>
              </a:gdLst>
              <a:ahLst/>
              <a:cxnLst>
                <a:cxn ang="0">
                  <a:pos x="T0" y="T1"/>
                </a:cxn>
                <a:cxn ang="0">
                  <a:pos x="T2" y="T3"/>
                </a:cxn>
                <a:cxn ang="0">
                  <a:pos x="T4" y="T5"/>
                </a:cxn>
                <a:cxn ang="0">
                  <a:pos x="T6" y="T7"/>
                </a:cxn>
                <a:cxn ang="0">
                  <a:pos x="T8" y="T9"/>
                </a:cxn>
                <a:cxn ang="0">
                  <a:pos x="T10" y="T11"/>
                </a:cxn>
              </a:cxnLst>
              <a:rect l="0" t="0" r="r" b="b"/>
              <a:pathLst>
                <a:path w="25" h="37">
                  <a:moveTo>
                    <a:pt x="25" y="34"/>
                  </a:moveTo>
                  <a:cubicBezTo>
                    <a:pt x="25" y="35"/>
                    <a:pt x="25" y="37"/>
                    <a:pt x="23" y="36"/>
                  </a:cubicBezTo>
                  <a:lnTo>
                    <a:pt x="22" y="36"/>
                  </a:lnTo>
                  <a:cubicBezTo>
                    <a:pt x="11" y="27"/>
                    <a:pt x="0" y="15"/>
                    <a:pt x="1" y="0"/>
                  </a:cubicBezTo>
                  <a:lnTo>
                    <a:pt x="3" y="0"/>
                  </a:lnTo>
                  <a:cubicBezTo>
                    <a:pt x="14" y="9"/>
                    <a:pt x="25" y="18"/>
                    <a:pt x="25" y="3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54" name="Freeform 170"/>
            <p:cNvSpPr>
              <a:spLocks/>
            </p:cNvSpPr>
            <p:nvPr userDrawn="1"/>
          </p:nvSpPr>
          <p:spPr bwMode="auto">
            <a:xfrm>
              <a:off x="4821238" y="1462088"/>
              <a:ext cx="12700" cy="11113"/>
            </a:xfrm>
            <a:custGeom>
              <a:avLst/>
              <a:gdLst>
                <a:gd name="T0" fmla="*/ 15 w 15"/>
                <a:gd name="T1" fmla="*/ 7 h 15"/>
                <a:gd name="T2" fmla="*/ 12 w 15"/>
                <a:gd name="T3" fmla="*/ 14 h 15"/>
                <a:gd name="T4" fmla="*/ 0 w 15"/>
                <a:gd name="T5" fmla="*/ 9 h 15"/>
                <a:gd name="T6" fmla="*/ 6 w 15"/>
                <a:gd name="T7" fmla="*/ 1 h 15"/>
                <a:gd name="T8" fmla="*/ 15 w 15"/>
                <a:gd name="T9" fmla="*/ 7 h 15"/>
              </a:gdLst>
              <a:ahLst/>
              <a:cxnLst>
                <a:cxn ang="0">
                  <a:pos x="T0" y="T1"/>
                </a:cxn>
                <a:cxn ang="0">
                  <a:pos x="T2" y="T3"/>
                </a:cxn>
                <a:cxn ang="0">
                  <a:pos x="T4" y="T5"/>
                </a:cxn>
                <a:cxn ang="0">
                  <a:pos x="T6" y="T7"/>
                </a:cxn>
                <a:cxn ang="0">
                  <a:pos x="T8" y="T9"/>
                </a:cxn>
              </a:cxnLst>
              <a:rect l="0" t="0" r="r" b="b"/>
              <a:pathLst>
                <a:path w="15" h="15">
                  <a:moveTo>
                    <a:pt x="15" y="7"/>
                  </a:moveTo>
                  <a:cubicBezTo>
                    <a:pt x="15" y="10"/>
                    <a:pt x="14" y="12"/>
                    <a:pt x="12" y="14"/>
                  </a:cubicBezTo>
                  <a:cubicBezTo>
                    <a:pt x="8" y="15"/>
                    <a:pt x="1" y="15"/>
                    <a:pt x="0" y="9"/>
                  </a:cubicBezTo>
                  <a:cubicBezTo>
                    <a:pt x="0" y="5"/>
                    <a:pt x="4" y="3"/>
                    <a:pt x="6" y="1"/>
                  </a:cubicBezTo>
                  <a:cubicBezTo>
                    <a:pt x="11" y="0"/>
                    <a:pt x="14" y="3"/>
                    <a:pt x="15"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55" name="Freeform 171"/>
            <p:cNvSpPr>
              <a:spLocks/>
            </p:cNvSpPr>
            <p:nvPr userDrawn="1"/>
          </p:nvSpPr>
          <p:spPr bwMode="auto">
            <a:xfrm>
              <a:off x="4789488" y="1466850"/>
              <a:ext cx="28575" cy="31750"/>
            </a:xfrm>
            <a:custGeom>
              <a:avLst/>
              <a:gdLst>
                <a:gd name="T0" fmla="*/ 31 w 36"/>
                <a:gd name="T1" fmla="*/ 8 h 39"/>
                <a:gd name="T2" fmla="*/ 2 w 36"/>
                <a:gd name="T3" fmla="*/ 39 h 39"/>
                <a:gd name="T4" fmla="*/ 1 w 36"/>
                <a:gd name="T5" fmla="*/ 34 h 39"/>
                <a:gd name="T6" fmla="*/ 30 w 36"/>
                <a:gd name="T7" fmla="*/ 0 h 39"/>
                <a:gd name="T8" fmla="*/ 31 w 36"/>
                <a:gd name="T9" fmla="*/ 8 h 39"/>
              </a:gdLst>
              <a:ahLst/>
              <a:cxnLst>
                <a:cxn ang="0">
                  <a:pos x="T0" y="T1"/>
                </a:cxn>
                <a:cxn ang="0">
                  <a:pos x="T2" y="T3"/>
                </a:cxn>
                <a:cxn ang="0">
                  <a:pos x="T4" y="T5"/>
                </a:cxn>
                <a:cxn ang="0">
                  <a:pos x="T6" y="T7"/>
                </a:cxn>
                <a:cxn ang="0">
                  <a:pos x="T8" y="T9"/>
                </a:cxn>
              </a:cxnLst>
              <a:rect l="0" t="0" r="r" b="b"/>
              <a:pathLst>
                <a:path w="36" h="39">
                  <a:moveTo>
                    <a:pt x="31" y="8"/>
                  </a:moveTo>
                  <a:cubicBezTo>
                    <a:pt x="26" y="22"/>
                    <a:pt x="11" y="29"/>
                    <a:pt x="2" y="39"/>
                  </a:cubicBezTo>
                  <a:cubicBezTo>
                    <a:pt x="0" y="38"/>
                    <a:pt x="1" y="35"/>
                    <a:pt x="1" y="34"/>
                  </a:cubicBezTo>
                  <a:cubicBezTo>
                    <a:pt x="5" y="19"/>
                    <a:pt x="16" y="5"/>
                    <a:pt x="30" y="0"/>
                  </a:cubicBezTo>
                  <a:cubicBezTo>
                    <a:pt x="36" y="0"/>
                    <a:pt x="30" y="5"/>
                    <a:pt x="31"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56" name="Freeform 172"/>
            <p:cNvSpPr>
              <a:spLocks/>
            </p:cNvSpPr>
            <p:nvPr userDrawn="1"/>
          </p:nvSpPr>
          <p:spPr bwMode="auto">
            <a:xfrm>
              <a:off x="4824413" y="1477963"/>
              <a:ext cx="11113" cy="9525"/>
            </a:xfrm>
            <a:custGeom>
              <a:avLst/>
              <a:gdLst>
                <a:gd name="T0" fmla="*/ 14 w 14"/>
                <a:gd name="T1" fmla="*/ 5 h 12"/>
                <a:gd name="T2" fmla="*/ 9 w 14"/>
                <a:gd name="T3" fmla="*/ 12 h 12"/>
                <a:gd name="T4" fmla="*/ 1 w 14"/>
                <a:gd name="T5" fmla="*/ 8 h 12"/>
                <a:gd name="T6" fmla="*/ 6 w 14"/>
                <a:gd name="T7" fmla="*/ 1 h 12"/>
                <a:gd name="T8" fmla="*/ 14 w 14"/>
                <a:gd name="T9" fmla="*/ 5 h 12"/>
              </a:gdLst>
              <a:ahLst/>
              <a:cxnLst>
                <a:cxn ang="0">
                  <a:pos x="T0" y="T1"/>
                </a:cxn>
                <a:cxn ang="0">
                  <a:pos x="T2" y="T3"/>
                </a:cxn>
                <a:cxn ang="0">
                  <a:pos x="T4" y="T5"/>
                </a:cxn>
                <a:cxn ang="0">
                  <a:pos x="T6" y="T7"/>
                </a:cxn>
                <a:cxn ang="0">
                  <a:pos x="T8" y="T9"/>
                </a:cxn>
              </a:cxnLst>
              <a:rect l="0" t="0" r="r" b="b"/>
              <a:pathLst>
                <a:path w="14" h="12">
                  <a:moveTo>
                    <a:pt x="14" y="5"/>
                  </a:moveTo>
                  <a:cubicBezTo>
                    <a:pt x="14" y="8"/>
                    <a:pt x="11" y="10"/>
                    <a:pt x="9" y="12"/>
                  </a:cubicBezTo>
                  <a:cubicBezTo>
                    <a:pt x="6" y="11"/>
                    <a:pt x="3" y="11"/>
                    <a:pt x="1" y="8"/>
                  </a:cubicBezTo>
                  <a:cubicBezTo>
                    <a:pt x="0" y="4"/>
                    <a:pt x="4" y="3"/>
                    <a:pt x="6" y="1"/>
                  </a:cubicBezTo>
                  <a:cubicBezTo>
                    <a:pt x="10" y="0"/>
                    <a:pt x="13" y="2"/>
                    <a:pt x="14"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57" name="Freeform 173"/>
            <p:cNvSpPr>
              <a:spLocks noEditPoints="1"/>
            </p:cNvSpPr>
            <p:nvPr userDrawn="1"/>
          </p:nvSpPr>
          <p:spPr bwMode="auto">
            <a:xfrm>
              <a:off x="4516438" y="933450"/>
              <a:ext cx="104775" cy="14288"/>
            </a:xfrm>
            <a:custGeom>
              <a:avLst/>
              <a:gdLst>
                <a:gd name="T0" fmla="*/ 122 w 131"/>
                <a:gd name="T1" fmla="*/ 0 h 18"/>
                <a:gd name="T2" fmla="*/ 131 w 131"/>
                <a:gd name="T3" fmla="*/ 9 h 18"/>
                <a:gd name="T4" fmla="*/ 122 w 131"/>
                <a:gd name="T5" fmla="*/ 18 h 18"/>
                <a:gd name="T6" fmla="*/ 10 w 131"/>
                <a:gd name="T7" fmla="*/ 18 h 18"/>
                <a:gd name="T8" fmla="*/ 0 w 131"/>
                <a:gd name="T9" fmla="*/ 9 h 18"/>
                <a:gd name="T10" fmla="*/ 10 w 131"/>
                <a:gd name="T11" fmla="*/ 0 h 18"/>
                <a:gd name="T12" fmla="*/ 122 w 131"/>
                <a:gd name="T13" fmla="*/ 0 h 18"/>
                <a:gd name="T14" fmla="*/ 42 w 131"/>
                <a:gd name="T15" fmla="*/ 16 h 18"/>
                <a:gd name="T16" fmla="*/ 37 w 131"/>
                <a:gd name="T17" fmla="*/ 3 h 18"/>
                <a:gd name="T18" fmla="*/ 26 w 131"/>
                <a:gd name="T19" fmla="*/ 3 h 18"/>
                <a:gd name="T20" fmla="*/ 31 w 131"/>
                <a:gd name="T21" fmla="*/ 16 h 18"/>
                <a:gd name="T22" fmla="*/ 42 w 131"/>
                <a:gd name="T23" fmla="*/ 16 h 18"/>
                <a:gd name="T24" fmla="*/ 88 w 131"/>
                <a:gd name="T25" fmla="*/ 16 h 18"/>
                <a:gd name="T26" fmla="*/ 83 w 131"/>
                <a:gd name="T27" fmla="*/ 3 h 18"/>
                <a:gd name="T28" fmla="*/ 72 w 131"/>
                <a:gd name="T29" fmla="*/ 3 h 18"/>
                <a:gd name="T30" fmla="*/ 77 w 131"/>
                <a:gd name="T31" fmla="*/ 16 h 18"/>
                <a:gd name="T32" fmla="*/ 88 w 131"/>
                <a:gd name="T33" fmla="*/ 16 h 18"/>
                <a:gd name="T34" fmla="*/ 122 w 131"/>
                <a:gd name="T35" fmla="*/ 3 h 18"/>
                <a:gd name="T36" fmla="*/ 118 w 131"/>
                <a:gd name="T37" fmla="*/ 3 h 18"/>
                <a:gd name="T38" fmla="*/ 122 w 131"/>
                <a:gd name="T39" fmla="*/ 16 h 18"/>
                <a:gd name="T40" fmla="*/ 122 w 131"/>
                <a:gd name="T41" fmla="*/ 3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31" h="18">
                  <a:moveTo>
                    <a:pt x="122" y="0"/>
                  </a:moveTo>
                  <a:cubicBezTo>
                    <a:pt x="127" y="0"/>
                    <a:pt x="131" y="4"/>
                    <a:pt x="131" y="9"/>
                  </a:cubicBezTo>
                  <a:cubicBezTo>
                    <a:pt x="131" y="14"/>
                    <a:pt x="127" y="18"/>
                    <a:pt x="122" y="18"/>
                  </a:cubicBezTo>
                  <a:lnTo>
                    <a:pt x="10" y="18"/>
                  </a:lnTo>
                  <a:cubicBezTo>
                    <a:pt x="4" y="18"/>
                    <a:pt x="0" y="14"/>
                    <a:pt x="0" y="9"/>
                  </a:cubicBezTo>
                  <a:cubicBezTo>
                    <a:pt x="0" y="4"/>
                    <a:pt x="4" y="0"/>
                    <a:pt x="10" y="0"/>
                  </a:cubicBezTo>
                  <a:lnTo>
                    <a:pt x="122" y="0"/>
                  </a:lnTo>
                  <a:close/>
                  <a:moveTo>
                    <a:pt x="42" y="16"/>
                  </a:moveTo>
                  <a:cubicBezTo>
                    <a:pt x="53" y="16"/>
                    <a:pt x="43" y="3"/>
                    <a:pt x="37" y="3"/>
                  </a:cubicBezTo>
                  <a:lnTo>
                    <a:pt x="26" y="3"/>
                  </a:lnTo>
                  <a:cubicBezTo>
                    <a:pt x="15" y="3"/>
                    <a:pt x="26" y="16"/>
                    <a:pt x="31" y="16"/>
                  </a:cubicBezTo>
                  <a:lnTo>
                    <a:pt x="42" y="16"/>
                  </a:lnTo>
                  <a:close/>
                  <a:moveTo>
                    <a:pt x="88" y="16"/>
                  </a:moveTo>
                  <a:cubicBezTo>
                    <a:pt x="99" y="16"/>
                    <a:pt x="89" y="3"/>
                    <a:pt x="83" y="3"/>
                  </a:cubicBezTo>
                  <a:lnTo>
                    <a:pt x="72" y="3"/>
                  </a:lnTo>
                  <a:cubicBezTo>
                    <a:pt x="61" y="3"/>
                    <a:pt x="71" y="16"/>
                    <a:pt x="77" y="16"/>
                  </a:cubicBezTo>
                  <a:lnTo>
                    <a:pt x="88" y="16"/>
                  </a:lnTo>
                  <a:close/>
                  <a:moveTo>
                    <a:pt x="122" y="3"/>
                  </a:moveTo>
                  <a:lnTo>
                    <a:pt x="118" y="3"/>
                  </a:lnTo>
                  <a:cubicBezTo>
                    <a:pt x="107" y="3"/>
                    <a:pt x="116" y="16"/>
                    <a:pt x="122" y="16"/>
                  </a:cubicBezTo>
                  <a:cubicBezTo>
                    <a:pt x="129" y="16"/>
                    <a:pt x="130" y="3"/>
                    <a:pt x="122" y="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58" name="Freeform 174"/>
            <p:cNvSpPr>
              <a:spLocks noEditPoints="1"/>
            </p:cNvSpPr>
            <p:nvPr userDrawn="1"/>
          </p:nvSpPr>
          <p:spPr bwMode="auto">
            <a:xfrm>
              <a:off x="4598988" y="1035050"/>
              <a:ext cx="46038" cy="76200"/>
            </a:xfrm>
            <a:custGeom>
              <a:avLst/>
              <a:gdLst>
                <a:gd name="T0" fmla="*/ 9 w 59"/>
                <a:gd name="T1" fmla="*/ 0 h 95"/>
                <a:gd name="T2" fmla="*/ 30 w 59"/>
                <a:gd name="T3" fmla="*/ 8 h 95"/>
                <a:gd name="T4" fmla="*/ 51 w 59"/>
                <a:gd name="T5" fmla="*/ 0 h 95"/>
                <a:gd name="T6" fmla="*/ 43 w 59"/>
                <a:gd name="T7" fmla="*/ 32 h 95"/>
                <a:gd name="T8" fmla="*/ 59 w 59"/>
                <a:gd name="T9" fmla="*/ 28 h 95"/>
                <a:gd name="T10" fmla="*/ 54 w 59"/>
                <a:gd name="T11" fmla="*/ 47 h 95"/>
                <a:gd name="T12" fmla="*/ 59 w 59"/>
                <a:gd name="T13" fmla="*/ 66 h 95"/>
                <a:gd name="T14" fmla="*/ 45 w 59"/>
                <a:gd name="T15" fmla="*/ 61 h 95"/>
                <a:gd name="T16" fmla="*/ 51 w 59"/>
                <a:gd name="T17" fmla="*/ 95 h 95"/>
                <a:gd name="T18" fmla="*/ 30 w 59"/>
                <a:gd name="T19" fmla="*/ 87 h 95"/>
                <a:gd name="T20" fmla="*/ 9 w 59"/>
                <a:gd name="T21" fmla="*/ 95 h 95"/>
                <a:gd name="T22" fmla="*/ 17 w 59"/>
                <a:gd name="T23" fmla="*/ 61 h 95"/>
                <a:gd name="T24" fmla="*/ 0 w 59"/>
                <a:gd name="T25" fmla="*/ 66 h 95"/>
                <a:gd name="T26" fmla="*/ 5 w 59"/>
                <a:gd name="T27" fmla="*/ 47 h 95"/>
                <a:gd name="T28" fmla="*/ 0 w 59"/>
                <a:gd name="T29" fmla="*/ 29 h 95"/>
                <a:gd name="T30" fmla="*/ 17 w 59"/>
                <a:gd name="T31" fmla="*/ 32 h 95"/>
                <a:gd name="T32" fmla="*/ 9 w 59"/>
                <a:gd name="T33" fmla="*/ 0 h 95"/>
                <a:gd name="T34" fmla="*/ 40 w 59"/>
                <a:gd name="T35" fmla="*/ 57 h 95"/>
                <a:gd name="T36" fmla="*/ 46 w 59"/>
                <a:gd name="T37" fmla="*/ 45 h 95"/>
                <a:gd name="T38" fmla="*/ 30 w 59"/>
                <a:gd name="T39" fmla="*/ 32 h 95"/>
                <a:gd name="T40" fmla="*/ 16 w 59"/>
                <a:gd name="T41" fmla="*/ 44 h 95"/>
                <a:gd name="T42" fmla="*/ 23 w 59"/>
                <a:gd name="T43" fmla="*/ 57 h 95"/>
                <a:gd name="T44" fmla="*/ 40 w 59"/>
                <a:gd name="T45" fmla="*/ 57 h 95"/>
                <a:gd name="T46" fmla="*/ 19 w 59"/>
                <a:gd name="T47" fmla="*/ 45 h 95"/>
                <a:gd name="T48" fmla="*/ 31 w 59"/>
                <a:gd name="T49" fmla="*/ 47 h 95"/>
                <a:gd name="T50" fmla="*/ 42 w 59"/>
                <a:gd name="T51" fmla="*/ 45 h 95"/>
                <a:gd name="T52" fmla="*/ 31 w 59"/>
                <a:gd name="T53" fmla="*/ 41 h 95"/>
                <a:gd name="T54" fmla="*/ 19 w 59"/>
                <a:gd name="T55"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9" h="95">
                  <a:moveTo>
                    <a:pt x="9" y="0"/>
                  </a:moveTo>
                  <a:lnTo>
                    <a:pt x="30" y="8"/>
                  </a:lnTo>
                  <a:lnTo>
                    <a:pt x="51" y="0"/>
                  </a:lnTo>
                  <a:lnTo>
                    <a:pt x="43" y="32"/>
                  </a:lnTo>
                  <a:lnTo>
                    <a:pt x="59" y="28"/>
                  </a:lnTo>
                  <a:lnTo>
                    <a:pt x="54" y="47"/>
                  </a:lnTo>
                  <a:lnTo>
                    <a:pt x="59" y="66"/>
                  </a:lnTo>
                  <a:lnTo>
                    <a:pt x="45" y="61"/>
                  </a:lnTo>
                  <a:lnTo>
                    <a:pt x="51" y="95"/>
                  </a:lnTo>
                  <a:lnTo>
                    <a:pt x="30" y="87"/>
                  </a:lnTo>
                  <a:lnTo>
                    <a:pt x="9" y="95"/>
                  </a:lnTo>
                  <a:lnTo>
                    <a:pt x="17" y="61"/>
                  </a:lnTo>
                  <a:lnTo>
                    <a:pt x="0" y="66"/>
                  </a:lnTo>
                  <a:lnTo>
                    <a:pt x="5" y="47"/>
                  </a:lnTo>
                  <a:lnTo>
                    <a:pt x="0" y="29"/>
                  </a:lnTo>
                  <a:lnTo>
                    <a:pt x="17" y="32"/>
                  </a:lnTo>
                  <a:lnTo>
                    <a:pt x="9" y="0"/>
                  </a:lnTo>
                  <a:close/>
                  <a:moveTo>
                    <a:pt x="40" y="57"/>
                  </a:moveTo>
                  <a:cubicBezTo>
                    <a:pt x="45" y="57"/>
                    <a:pt x="46" y="50"/>
                    <a:pt x="46" y="45"/>
                  </a:cubicBezTo>
                  <a:cubicBezTo>
                    <a:pt x="46" y="32"/>
                    <a:pt x="35" y="45"/>
                    <a:pt x="30" y="32"/>
                  </a:cubicBezTo>
                  <a:cubicBezTo>
                    <a:pt x="26" y="43"/>
                    <a:pt x="16" y="33"/>
                    <a:pt x="16" y="44"/>
                  </a:cubicBezTo>
                  <a:cubicBezTo>
                    <a:pt x="16" y="52"/>
                    <a:pt x="16" y="57"/>
                    <a:pt x="23" y="57"/>
                  </a:cubicBezTo>
                  <a:lnTo>
                    <a:pt x="40" y="57"/>
                  </a:lnTo>
                  <a:close/>
                  <a:moveTo>
                    <a:pt x="19" y="45"/>
                  </a:moveTo>
                  <a:cubicBezTo>
                    <a:pt x="19" y="50"/>
                    <a:pt x="26" y="47"/>
                    <a:pt x="31" y="47"/>
                  </a:cubicBezTo>
                  <a:cubicBezTo>
                    <a:pt x="36" y="47"/>
                    <a:pt x="42" y="50"/>
                    <a:pt x="42" y="45"/>
                  </a:cubicBezTo>
                  <a:cubicBezTo>
                    <a:pt x="42" y="38"/>
                    <a:pt x="36" y="41"/>
                    <a:pt x="31" y="41"/>
                  </a:cubicBezTo>
                  <a:cubicBezTo>
                    <a:pt x="26" y="41"/>
                    <a:pt x="19" y="38"/>
                    <a:pt x="19" y="4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59" name="Freeform 175"/>
            <p:cNvSpPr>
              <a:spLocks/>
            </p:cNvSpPr>
            <p:nvPr userDrawn="1"/>
          </p:nvSpPr>
          <p:spPr bwMode="auto">
            <a:xfrm>
              <a:off x="4562475" y="1060450"/>
              <a:ext cx="11113" cy="11113"/>
            </a:xfrm>
            <a:custGeom>
              <a:avLst/>
              <a:gdLst>
                <a:gd name="T0" fmla="*/ 2 w 7"/>
                <a:gd name="T1" fmla="*/ 7 h 7"/>
                <a:gd name="T2" fmla="*/ 2 w 7"/>
                <a:gd name="T3" fmla="*/ 5 h 7"/>
                <a:gd name="T4" fmla="*/ 0 w 7"/>
                <a:gd name="T5" fmla="*/ 5 h 7"/>
                <a:gd name="T6" fmla="*/ 2 w 7"/>
                <a:gd name="T7" fmla="*/ 4 h 7"/>
                <a:gd name="T8" fmla="*/ 1 w 7"/>
                <a:gd name="T9" fmla="*/ 2 h 7"/>
                <a:gd name="T10" fmla="*/ 3 w 7"/>
                <a:gd name="T11" fmla="*/ 2 h 7"/>
                <a:gd name="T12" fmla="*/ 4 w 7"/>
                <a:gd name="T13" fmla="*/ 0 h 7"/>
                <a:gd name="T14" fmla="*/ 5 w 7"/>
                <a:gd name="T15" fmla="*/ 2 h 7"/>
                <a:gd name="T16" fmla="*/ 7 w 7"/>
                <a:gd name="T17" fmla="*/ 2 h 7"/>
                <a:gd name="T18" fmla="*/ 6 w 7"/>
                <a:gd name="T19" fmla="*/ 4 h 7"/>
                <a:gd name="T20" fmla="*/ 7 w 7"/>
                <a:gd name="T21" fmla="*/ 5 h 7"/>
                <a:gd name="T22" fmla="*/ 5 w 7"/>
                <a:gd name="T23" fmla="*/ 5 h 7"/>
                <a:gd name="T24" fmla="*/ 5 w 7"/>
                <a:gd name="T25" fmla="*/ 7 h 7"/>
                <a:gd name="T26" fmla="*/ 4 w 7"/>
                <a:gd name="T27" fmla="*/ 6 h 7"/>
                <a:gd name="T28" fmla="*/ 2 w 7"/>
                <a:gd name="T29"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 h="7">
                  <a:moveTo>
                    <a:pt x="2" y="7"/>
                  </a:moveTo>
                  <a:lnTo>
                    <a:pt x="2" y="5"/>
                  </a:lnTo>
                  <a:lnTo>
                    <a:pt x="0" y="5"/>
                  </a:lnTo>
                  <a:lnTo>
                    <a:pt x="2" y="4"/>
                  </a:lnTo>
                  <a:lnTo>
                    <a:pt x="1" y="2"/>
                  </a:lnTo>
                  <a:lnTo>
                    <a:pt x="3" y="2"/>
                  </a:lnTo>
                  <a:lnTo>
                    <a:pt x="4" y="0"/>
                  </a:lnTo>
                  <a:lnTo>
                    <a:pt x="5" y="2"/>
                  </a:lnTo>
                  <a:lnTo>
                    <a:pt x="7" y="2"/>
                  </a:lnTo>
                  <a:lnTo>
                    <a:pt x="6" y="4"/>
                  </a:lnTo>
                  <a:lnTo>
                    <a:pt x="7" y="5"/>
                  </a:lnTo>
                  <a:lnTo>
                    <a:pt x="5" y="5"/>
                  </a:lnTo>
                  <a:lnTo>
                    <a:pt x="5" y="7"/>
                  </a:lnTo>
                  <a:lnTo>
                    <a:pt x="4" y="6"/>
                  </a:lnTo>
                  <a:lnTo>
                    <a:pt x="2" y="7"/>
                  </a:lnTo>
                  <a:close/>
                </a:path>
              </a:pathLst>
            </a:custGeom>
            <a:solidFill>
              <a:srgbClr val="666666"/>
            </a:solidFill>
            <a:ln w="9525">
              <a:noFill/>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60" name="Freeform 176"/>
            <p:cNvSpPr>
              <a:spLocks/>
            </p:cNvSpPr>
            <p:nvPr userDrawn="1"/>
          </p:nvSpPr>
          <p:spPr bwMode="auto">
            <a:xfrm>
              <a:off x="4549775" y="1077913"/>
              <a:ext cx="11113" cy="11113"/>
            </a:xfrm>
            <a:custGeom>
              <a:avLst/>
              <a:gdLst>
                <a:gd name="T0" fmla="*/ 2 w 7"/>
                <a:gd name="T1" fmla="*/ 7 h 7"/>
                <a:gd name="T2" fmla="*/ 2 w 7"/>
                <a:gd name="T3" fmla="*/ 5 h 7"/>
                <a:gd name="T4" fmla="*/ 0 w 7"/>
                <a:gd name="T5" fmla="*/ 5 h 7"/>
                <a:gd name="T6" fmla="*/ 1 w 7"/>
                <a:gd name="T7" fmla="*/ 3 h 7"/>
                <a:gd name="T8" fmla="*/ 1 w 7"/>
                <a:gd name="T9" fmla="*/ 2 h 7"/>
                <a:gd name="T10" fmla="*/ 2 w 7"/>
                <a:gd name="T11" fmla="*/ 2 h 7"/>
                <a:gd name="T12" fmla="*/ 3 w 7"/>
                <a:gd name="T13" fmla="*/ 0 h 7"/>
                <a:gd name="T14" fmla="*/ 5 w 7"/>
                <a:gd name="T15" fmla="*/ 2 h 7"/>
                <a:gd name="T16" fmla="*/ 6 w 7"/>
                <a:gd name="T17" fmla="*/ 2 h 7"/>
                <a:gd name="T18" fmla="*/ 6 w 7"/>
                <a:gd name="T19" fmla="*/ 3 h 7"/>
                <a:gd name="T20" fmla="*/ 7 w 7"/>
                <a:gd name="T21" fmla="*/ 5 h 7"/>
                <a:gd name="T22" fmla="*/ 5 w 7"/>
                <a:gd name="T23" fmla="*/ 5 h 7"/>
                <a:gd name="T24" fmla="*/ 5 w 7"/>
                <a:gd name="T25" fmla="*/ 7 h 7"/>
                <a:gd name="T26" fmla="*/ 3 w 7"/>
                <a:gd name="T27" fmla="*/ 6 h 7"/>
                <a:gd name="T28" fmla="*/ 2 w 7"/>
                <a:gd name="T29"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 h="7">
                  <a:moveTo>
                    <a:pt x="2" y="7"/>
                  </a:moveTo>
                  <a:lnTo>
                    <a:pt x="2" y="5"/>
                  </a:lnTo>
                  <a:lnTo>
                    <a:pt x="0" y="5"/>
                  </a:lnTo>
                  <a:lnTo>
                    <a:pt x="1" y="3"/>
                  </a:lnTo>
                  <a:lnTo>
                    <a:pt x="1" y="2"/>
                  </a:lnTo>
                  <a:lnTo>
                    <a:pt x="2" y="2"/>
                  </a:lnTo>
                  <a:lnTo>
                    <a:pt x="3" y="0"/>
                  </a:lnTo>
                  <a:lnTo>
                    <a:pt x="5" y="2"/>
                  </a:lnTo>
                  <a:lnTo>
                    <a:pt x="6" y="2"/>
                  </a:lnTo>
                  <a:lnTo>
                    <a:pt x="6" y="3"/>
                  </a:lnTo>
                  <a:lnTo>
                    <a:pt x="7" y="5"/>
                  </a:lnTo>
                  <a:lnTo>
                    <a:pt x="5" y="5"/>
                  </a:lnTo>
                  <a:lnTo>
                    <a:pt x="5" y="7"/>
                  </a:lnTo>
                  <a:lnTo>
                    <a:pt x="3" y="6"/>
                  </a:lnTo>
                  <a:lnTo>
                    <a:pt x="2" y="7"/>
                  </a:lnTo>
                  <a:close/>
                </a:path>
              </a:pathLst>
            </a:custGeom>
            <a:solidFill>
              <a:srgbClr val="666666"/>
            </a:solidFill>
            <a:ln w="9525">
              <a:noFill/>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61" name="Freeform 177"/>
            <p:cNvSpPr>
              <a:spLocks/>
            </p:cNvSpPr>
            <p:nvPr userDrawn="1"/>
          </p:nvSpPr>
          <p:spPr bwMode="auto">
            <a:xfrm>
              <a:off x="4572000" y="1076325"/>
              <a:ext cx="11113" cy="11113"/>
            </a:xfrm>
            <a:custGeom>
              <a:avLst/>
              <a:gdLst>
                <a:gd name="T0" fmla="*/ 2 w 7"/>
                <a:gd name="T1" fmla="*/ 7 h 7"/>
                <a:gd name="T2" fmla="*/ 2 w 7"/>
                <a:gd name="T3" fmla="*/ 5 h 7"/>
                <a:gd name="T4" fmla="*/ 0 w 7"/>
                <a:gd name="T5" fmla="*/ 4 h 7"/>
                <a:gd name="T6" fmla="*/ 1 w 7"/>
                <a:gd name="T7" fmla="*/ 3 h 7"/>
                <a:gd name="T8" fmla="*/ 1 w 7"/>
                <a:gd name="T9" fmla="*/ 1 h 7"/>
                <a:gd name="T10" fmla="*/ 2 w 7"/>
                <a:gd name="T11" fmla="*/ 2 h 7"/>
                <a:gd name="T12" fmla="*/ 4 w 7"/>
                <a:gd name="T13" fmla="*/ 0 h 7"/>
                <a:gd name="T14" fmla="*/ 5 w 7"/>
                <a:gd name="T15" fmla="*/ 2 h 7"/>
                <a:gd name="T16" fmla="*/ 7 w 7"/>
                <a:gd name="T17" fmla="*/ 1 h 7"/>
                <a:gd name="T18" fmla="*/ 6 w 7"/>
                <a:gd name="T19" fmla="*/ 3 h 7"/>
                <a:gd name="T20" fmla="*/ 7 w 7"/>
                <a:gd name="T21" fmla="*/ 4 h 7"/>
                <a:gd name="T22" fmla="*/ 5 w 7"/>
                <a:gd name="T23" fmla="*/ 5 h 7"/>
                <a:gd name="T24" fmla="*/ 5 w 7"/>
                <a:gd name="T25" fmla="*/ 7 h 7"/>
                <a:gd name="T26" fmla="*/ 4 w 7"/>
                <a:gd name="T27" fmla="*/ 6 h 7"/>
                <a:gd name="T28" fmla="*/ 2 w 7"/>
                <a:gd name="T29"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 h="7">
                  <a:moveTo>
                    <a:pt x="2" y="7"/>
                  </a:moveTo>
                  <a:lnTo>
                    <a:pt x="2" y="5"/>
                  </a:lnTo>
                  <a:lnTo>
                    <a:pt x="0" y="4"/>
                  </a:lnTo>
                  <a:lnTo>
                    <a:pt x="1" y="3"/>
                  </a:lnTo>
                  <a:lnTo>
                    <a:pt x="1" y="1"/>
                  </a:lnTo>
                  <a:lnTo>
                    <a:pt x="2" y="2"/>
                  </a:lnTo>
                  <a:lnTo>
                    <a:pt x="4" y="0"/>
                  </a:lnTo>
                  <a:lnTo>
                    <a:pt x="5" y="2"/>
                  </a:lnTo>
                  <a:lnTo>
                    <a:pt x="7" y="1"/>
                  </a:lnTo>
                  <a:lnTo>
                    <a:pt x="6" y="3"/>
                  </a:lnTo>
                  <a:lnTo>
                    <a:pt x="7" y="4"/>
                  </a:lnTo>
                  <a:lnTo>
                    <a:pt x="5" y="5"/>
                  </a:lnTo>
                  <a:lnTo>
                    <a:pt x="5" y="7"/>
                  </a:lnTo>
                  <a:lnTo>
                    <a:pt x="4" y="6"/>
                  </a:lnTo>
                  <a:lnTo>
                    <a:pt x="2" y="7"/>
                  </a:lnTo>
                  <a:close/>
                </a:path>
              </a:pathLst>
            </a:custGeom>
            <a:solidFill>
              <a:srgbClr val="666666"/>
            </a:solidFill>
            <a:ln w="9525">
              <a:noFill/>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62" name="Freeform 178"/>
            <p:cNvSpPr>
              <a:spLocks/>
            </p:cNvSpPr>
            <p:nvPr userDrawn="1"/>
          </p:nvSpPr>
          <p:spPr bwMode="auto">
            <a:xfrm>
              <a:off x="4576763" y="1093788"/>
              <a:ext cx="4763" cy="6350"/>
            </a:xfrm>
            <a:custGeom>
              <a:avLst/>
              <a:gdLst>
                <a:gd name="T0" fmla="*/ 1 w 3"/>
                <a:gd name="T1" fmla="*/ 4 h 4"/>
                <a:gd name="T2" fmla="*/ 1 w 3"/>
                <a:gd name="T3" fmla="*/ 3 h 4"/>
                <a:gd name="T4" fmla="*/ 0 w 3"/>
                <a:gd name="T5" fmla="*/ 2 h 4"/>
                <a:gd name="T6" fmla="*/ 0 w 3"/>
                <a:gd name="T7" fmla="*/ 2 h 4"/>
                <a:gd name="T8" fmla="*/ 0 w 3"/>
                <a:gd name="T9" fmla="*/ 1 h 4"/>
                <a:gd name="T10" fmla="*/ 1 w 3"/>
                <a:gd name="T11" fmla="*/ 1 h 4"/>
                <a:gd name="T12" fmla="*/ 1 w 3"/>
                <a:gd name="T13" fmla="*/ 0 h 4"/>
                <a:gd name="T14" fmla="*/ 2 w 3"/>
                <a:gd name="T15" fmla="*/ 1 h 4"/>
                <a:gd name="T16" fmla="*/ 3 w 3"/>
                <a:gd name="T17" fmla="*/ 1 h 4"/>
                <a:gd name="T18" fmla="*/ 3 w 3"/>
                <a:gd name="T19" fmla="*/ 2 h 4"/>
                <a:gd name="T20" fmla="*/ 3 w 3"/>
                <a:gd name="T21" fmla="*/ 2 h 4"/>
                <a:gd name="T22" fmla="*/ 2 w 3"/>
                <a:gd name="T23" fmla="*/ 3 h 4"/>
                <a:gd name="T24" fmla="*/ 2 w 3"/>
                <a:gd name="T25" fmla="*/ 4 h 4"/>
                <a:gd name="T26" fmla="*/ 1 w 3"/>
                <a:gd name="T27" fmla="*/ 3 h 4"/>
                <a:gd name="T28" fmla="*/ 1 w 3"/>
                <a:gd name="T29"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 h="4">
                  <a:moveTo>
                    <a:pt x="1" y="4"/>
                  </a:moveTo>
                  <a:lnTo>
                    <a:pt x="1" y="3"/>
                  </a:lnTo>
                  <a:lnTo>
                    <a:pt x="0" y="2"/>
                  </a:lnTo>
                  <a:lnTo>
                    <a:pt x="0" y="2"/>
                  </a:lnTo>
                  <a:lnTo>
                    <a:pt x="0" y="1"/>
                  </a:lnTo>
                  <a:lnTo>
                    <a:pt x="1" y="1"/>
                  </a:lnTo>
                  <a:lnTo>
                    <a:pt x="1" y="0"/>
                  </a:lnTo>
                  <a:lnTo>
                    <a:pt x="2" y="1"/>
                  </a:lnTo>
                  <a:lnTo>
                    <a:pt x="3" y="1"/>
                  </a:lnTo>
                  <a:lnTo>
                    <a:pt x="3" y="2"/>
                  </a:lnTo>
                  <a:lnTo>
                    <a:pt x="3" y="2"/>
                  </a:lnTo>
                  <a:lnTo>
                    <a:pt x="2" y="3"/>
                  </a:lnTo>
                  <a:lnTo>
                    <a:pt x="2" y="4"/>
                  </a:lnTo>
                  <a:lnTo>
                    <a:pt x="1" y="3"/>
                  </a:lnTo>
                  <a:lnTo>
                    <a:pt x="1" y="4"/>
                  </a:lnTo>
                  <a:close/>
                </a:path>
              </a:pathLst>
            </a:custGeom>
            <a:solidFill>
              <a:srgbClr val="666666"/>
            </a:solidFill>
            <a:ln w="9525">
              <a:noFill/>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63" name="Freeform 179"/>
            <p:cNvSpPr>
              <a:spLocks/>
            </p:cNvSpPr>
            <p:nvPr userDrawn="1"/>
          </p:nvSpPr>
          <p:spPr bwMode="auto">
            <a:xfrm>
              <a:off x="4551363" y="1095375"/>
              <a:ext cx="19050" cy="19050"/>
            </a:xfrm>
            <a:custGeom>
              <a:avLst/>
              <a:gdLst>
                <a:gd name="T0" fmla="*/ 3 w 12"/>
                <a:gd name="T1" fmla="*/ 12 h 12"/>
                <a:gd name="T2" fmla="*/ 3 w 12"/>
                <a:gd name="T3" fmla="*/ 8 h 12"/>
                <a:gd name="T4" fmla="*/ 0 w 12"/>
                <a:gd name="T5" fmla="*/ 8 h 12"/>
                <a:gd name="T6" fmla="*/ 3 w 12"/>
                <a:gd name="T7" fmla="*/ 5 h 12"/>
                <a:gd name="T8" fmla="*/ 1 w 12"/>
                <a:gd name="T9" fmla="*/ 3 h 12"/>
                <a:gd name="T10" fmla="*/ 4 w 12"/>
                <a:gd name="T11" fmla="*/ 3 h 12"/>
                <a:gd name="T12" fmla="*/ 6 w 12"/>
                <a:gd name="T13" fmla="*/ 0 h 12"/>
                <a:gd name="T14" fmla="*/ 8 w 12"/>
                <a:gd name="T15" fmla="*/ 3 h 12"/>
                <a:gd name="T16" fmla="*/ 11 w 12"/>
                <a:gd name="T17" fmla="*/ 3 h 12"/>
                <a:gd name="T18" fmla="*/ 10 w 12"/>
                <a:gd name="T19" fmla="*/ 5 h 12"/>
                <a:gd name="T20" fmla="*/ 12 w 12"/>
                <a:gd name="T21" fmla="*/ 8 h 12"/>
                <a:gd name="T22" fmla="*/ 9 w 12"/>
                <a:gd name="T23" fmla="*/ 8 h 12"/>
                <a:gd name="T24" fmla="*/ 9 w 12"/>
                <a:gd name="T25" fmla="*/ 12 h 12"/>
                <a:gd name="T26" fmla="*/ 6 w 12"/>
                <a:gd name="T27" fmla="*/ 10 h 12"/>
                <a:gd name="T28" fmla="*/ 3 w 12"/>
                <a:gd name="T29"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 h="12">
                  <a:moveTo>
                    <a:pt x="3" y="12"/>
                  </a:moveTo>
                  <a:lnTo>
                    <a:pt x="3" y="8"/>
                  </a:lnTo>
                  <a:lnTo>
                    <a:pt x="0" y="8"/>
                  </a:lnTo>
                  <a:lnTo>
                    <a:pt x="3" y="5"/>
                  </a:lnTo>
                  <a:lnTo>
                    <a:pt x="1" y="3"/>
                  </a:lnTo>
                  <a:lnTo>
                    <a:pt x="4" y="3"/>
                  </a:lnTo>
                  <a:lnTo>
                    <a:pt x="6" y="0"/>
                  </a:lnTo>
                  <a:lnTo>
                    <a:pt x="8" y="3"/>
                  </a:lnTo>
                  <a:lnTo>
                    <a:pt x="11" y="3"/>
                  </a:lnTo>
                  <a:lnTo>
                    <a:pt x="10" y="5"/>
                  </a:lnTo>
                  <a:lnTo>
                    <a:pt x="12" y="8"/>
                  </a:lnTo>
                  <a:lnTo>
                    <a:pt x="9" y="8"/>
                  </a:lnTo>
                  <a:lnTo>
                    <a:pt x="9" y="12"/>
                  </a:lnTo>
                  <a:lnTo>
                    <a:pt x="6" y="10"/>
                  </a:lnTo>
                  <a:lnTo>
                    <a:pt x="3" y="12"/>
                  </a:lnTo>
                  <a:close/>
                </a:path>
              </a:pathLst>
            </a:custGeom>
            <a:solidFill>
              <a:srgbClr val="666666"/>
            </a:solidFill>
            <a:ln w="9525">
              <a:noFill/>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64" name="Freeform 180"/>
            <p:cNvSpPr>
              <a:spLocks/>
            </p:cNvSpPr>
            <p:nvPr userDrawn="1"/>
          </p:nvSpPr>
          <p:spPr bwMode="auto">
            <a:xfrm>
              <a:off x="4521200" y="830263"/>
              <a:ext cx="92075" cy="90488"/>
            </a:xfrm>
            <a:custGeom>
              <a:avLst/>
              <a:gdLst>
                <a:gd name="T0" fmla="*/ 29 w 58"/>
                <a:gd name="T1" fmla="*/ 0 h 57"/>
                <a:gd name="T2" fmla="*/ 36 w 58"/>
                <a:gd name="T3" fmla="*/ 16 h 57"/>
                <a:gd name="T4" fmla="*/ 53 w 58"/>
                <a:gd name="T5" fmla="*/ 11 h 57"/>
                <a:gd name="T6" fmla="*/ 44 w 58"/>
                <a:gd name="T7" fmla="*/ 26 h 57"/>
                <a:gd name="T8" fmla="*/ 58 w 58"/>
                <a:gd name="T9" fmla="*/ 37 h 57"/>
                <a:gd name="T10" fmla="*/ 41 w 58"/>
                <a:gd name="T11" fmla="*/ 39 h 57"/>
                <a:gd name="T12" fmla="*/ 42 w 58"/>
                <a:gd name="T13" fmla="*/ 57 h 57"/>
                <a:gd name="T14" fmla="*/ 29 w 58"/>
                <a:gd name="T15" fmla="*/ 45 h 57"/>
                <a:gd name="T16" fmla="*/ 16 w 58"/>
                <a:gd name="T17" fmla="*/ 57 h 57"/>
                <a:gd name="T18" fmla="*/ 17 w 58"/>
                <a:gd name="T19" fmla="*/ 39 h 57"/>
                <a:gd name="T20" fmla="*/ 0 w 58"/>
                <a:gd name="T21" fmla="*/ 37 h 57"/>
                <a:gd name="T22" fmla="*/ 14 w 58"/>
                <a:gd name="T23" fmla="*/ 26 h 57"/>
                <a:gd name="T24" fmla="*/ 6 w 58"/>
                <a:gd name="T25" fmla="*/ 11 h 57"/>
                <a:gd name="T26" fmla="*/ 22 w 58"/>
                <a:gd name="T27" fmla="*/ 16 h 57"/>
                <a:gd name="T28" fmla="*/ 29 w 58"/>
                <a:gd name="T29"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 h="57">
                  <a:moveTo>
                    <a:pt x="29" y="0"/>
                  </a:moveTo>
                  <a:lnTo>
                    <a:pt x="36" y="16"/>
                  </a:lnTo>
                  <a:lnTo>
                    <a:pt x="53" y="11"/>
                  </a:lnTo>
                  <a:lnTo>
                    <a:pt x="44" y="26"/>
                  </a:lnTo>
                  <a:lnTo>
                    <a:pt x="58" y="37"/>
                  </a:lnTo>
                  <a:lnTo>
                    <a:pt x="41" y="39"/>
                  </a:lnTo>
                  <a:lnTo>
                    <a:pt x="42" y="57"/>
                  </a:lnTo>
                  <a:lnTo>
                    <a:pt x="29" y="45"/>
                  </a:lnTo>
                  <a:lnTo>
                    <a:pt x="16" y="57"/>
                  </a:lnTo>
                  <a:lnTo>
                    <a:pt x="17" y="39"/>
                  </a:lnTo>
                  <a:lnTo>
                    <a:pt x="0" y="37"/>
                  </a:lnTo>
                  <a:lnTo>
                    <a:pt x="14" y="26"/>
                  </a:lnTo>
                  <a:lnTo>
                    <a:pt x="6" y="11"/>
                  </a:lnTo>
                  <a:lnTo>
                    <a:pt x="22" y="16"/>
                  </a:lnTo>
                  <a:lnTo>
                    <a:pt x="29" y="0"/>
                  </a:lnTo>
                  <a:close/>
                </a:path>
              </a:pathLst>
            </a:custGeom>
            <a:solidFill>
              <a:srgbClr val="666666"/>
            </a:solidFill>
            <a:ln w="9525">
              <a:noFill/>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65" name="Freeform 181"/>
            <p:cNvSpPr>
              <a:spLocks/>
            </p:cNvSpPr>
            <p:nvPr userDrawn="1"/>
          </p:nvSpPr>
          <p:spPr bwMode="auto">
            <a:xfrm>
              <a:off x="4429125" y="1409700"/>
              <a:ext cx="42863" cy="42863"/>
            </a:xfrm>
            <a:custGeom>
              <a:avLst/>
              <a:gdLst>
                <a:gd name="T0" fmla="*/ 52 w 53"/>
                <a:gd name="T1" fmla="*/ 2 h 52"/>
                <a:gd name="T2" fmla="*/ 47 w 53"/>
                <a:gd name="T3" fmla="*/ 9 h 52"/>
                <a:gd name="T4" fmla="*/ 52 w 53"/>
                <a:gd name="T5" fmla="*/ 29 h 52"/>
                <a:gd name="T6" fmla="*/ 51 w 53"/>
                <a:gd name="T7" fmla="*/ 42 h 52"/>
                <a:gd name="T8" fmla="*/ 37 w 53"/>
                <a:gd name="T9" fmla="*/ 50 h 52"/>
                <a:gd name="T10" fmla="*/ 21 w 53"/>
                <a:gd name="T11" fmla="*/ 50 h 52"/>
                <a:gd name="T12" fmla="*/ 13 w 53"/>
                <a:gd name="T13" fmla="*/ 40 h 52"/>
                <a:gd name="T14" fmla="*/ 8 w 53"/>
                <a:gd name="T15" fmla="*/ 19 h 52"/>
                <a:gd name="T16" fmla="*/ 1 w 53"/>
                <a:gd name="T17" fmla="*/ 14 h 52"/>
                <a:gd name="T18" fmla="*/ 0 w 53"/>
                <a:gd name="T19" fmla="*/ 13 h 52"/>
                <a:gd name="T20" fmla="*/ 26 w 53"/>
                <a:gd name="T21" fmla="*/ 7 h 52"/>
                <a:gd name="T22" fmla="*/ 26 w 53"/>
                <a:gd name="T23" fmla="*/ 8 h 52"/>
                <a:gd name="T24" fmla="*/ 20 w 53"/>
                <a:gd name="T25" fmla="*/ 16 h 52"/>
                <a:gd name="T26" fmla="*/ 25 w 53"/>
                <a:gd name="T27" fmla="*/ 37 h 52"/>
                <a:gd name="T28" fmla="*/ 39 w 53"/>
                <a:gd name="T29" fmla="*/ 46 h 52"/>
                <a:gd name="T30" fmla="*/ 49 w 53"/>
                <a:gd name="T31" fmla="*/ 29 h 52"/>
                <a:gd name="T32" fmla="*/ 44 w 53"/>
                <a:gd name="T33" fmla="*/ 10 h 52"/>
                <a:gd name="T34" fmla="*/ 35 w 53"/>
                <a:gd name="T35" fmla="*/ 6 h 52"/>
                <a:gd name="T36" fmla="*/ 35 w 53"/>
                <a:gd name="T37" fmla="*/ 4 h 52"/>
                <a:gd name="T38" fmla="*/ 52 w 53"/>
                <a:gd name="T39" fmla="*/ 0 h 52"/>
                <a:gd name="T40" fmla="*/ 52 w 53"/>
                <a:gd name="T41" fmla="*/ 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3" h="52">
                  <a:moveTo>
                    <a:pt x="52" y="2"/>
                  </a:moveTo>
                  <a:cubicBezTo>
                    <a:pt x="48" y="3"/>
                    <a:pt x="46" y="5"/>
                    <a:pt x="47" y="9"/>
                  </a:cubicBezTo>
                  <a:lnTo>
                    <a:pt x="52" y="29"/>
                  </a:lnTo>
                  <a:cubicBezTo>
                    <a:pt x="53" y="32"/>
                    <a:pt x="53" y="38"/>
                    <a:pt x="51" y="42"/>
                  </a:cubicBezTo>
                  <a:cubicBezTo>
                    <a:pt x="48" y="46"/>
                    <a:pt x="42" y="49"/>
                    <a:pt x="37" y="50"/>
                  </a:cubicBezTo>
                  <a:cubicBezTo>
                    <a:pt x="34" y="51"/>
                    <a:pt x="27" y="52"/>
                    <a:pt x="21" y="50"/>
                  </a:cubicBezTo>
                  <a:cubicBezTo>
                    <a:pt x="17" y="48"/>
                    <a:pt x="15" y="46"/>
                    <a:pt x="13" y="40"/>
                  </a:cubicBezTo>
                  <a:lnTo>
                    <a:pt x="8" y="19"/>
                  </a:lnTo>
                  <a:cubicBezTo>
                    <a:pt x="7" y="13"/>
                    <a:pt x="5" y="14"/>
                    <a:pt x="1" y="14"/>
                  </a:cubicBezTo>
                  <a:lnTo>
                    <a:pt x="0" y="13"/>
                  </a:lnTo>
                  <a:lnTo>
                    <a:pt x="26" y="7"/>
                  </a:lnTo>
                  <a:lnTo>
                    <a:pt x="26" y="8"/>
                  </a:lnTo>
                  <a:cubicBezTo>
                    <a:pt x="21" y="10"/>
                    <a:pt x="19" y="10"/>
                    <a:pt x="20" y="16"/>
                  </a:cubicBezTo>
                  <a:lnTo>
                    <a:pt x="25" y="37"/>
                  </a:lnTo>
                  <a:cubicBezTo>
                    <a:pt x="26" y="40"/>
                    <a:pt x="28" y="49"/>
                    <a:pt x="39" y="46"/>
                  </a:cubicBezTo>
                  <a:cubicBezTo>
                    <a:pt x="52" y="43"/>
                    <a:pt x="50" y="34"/>
                    <a:pt x="49" y="29"/>
                  </a:cubicBezTo>
                  <a:lnTo>
                    <a:pt x="44" y="10"/>
                  </a:lnTo>
                  <a:cubicBezTo>
                    <a:pt x="43" y="6"/>
                    <a:pt x="42" y="5"/>
                    <a:pt x="35" y="6"/>
                  </a:cubicBezTo>
                  <a:lnTo>
                    <a:pt x="35" y="4"/>
                  </a:lnTo>
                  <a:lnTo>
                    <a:pt x="52" y="0"/>
                  </a:lnTo>
                  <a:lnTo>
                    <a:pt x="52" y="2"/>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66" name="Freeform 182"/>
            <p:cNvSpPr>
              <a:spLocks/>
            </p:cNvSpPr>
            <p:nvPr userDrawn="1"/>
          </p:nvSpPr>
          <p:spPr bwMode="auto">
            <a:xfrm>
              <a:off x="4475163" y="1403350"/>
              <a:ext cx="33338" cy="42863"/>
            </a:xfrm>
            <a:custGeom>
              <a:avLst/>
              <a:gdLst>
                <a:gd name="T0" fmla="*/ 32 w 42"/>
                <a:gd name="T1" fmla="*/ 14 h 52"/>
                <a:gd name="T2" fmla="*/ 15 w 42"/>
                <a:gd name="T3" fmla="*/ 6 h 52"/>
                <a:gd name="T4" fmla="*/ 8 w 42"/>
                <a:gd name="T5" fmla="*/ 14 h 52"/>
                <a:gd name="T6" fmla="*/ 18 w 42"/>
                <a:gd name="T7" fmla="*/ 19 h 52"/>
                <a:gd name="T8" fmla="*/ 30 w 42"/>
                <a:gd name="T9" fmla="*/ 21 h 52"/>
                <a:gd name="T10" fmla="*/ 41 w 42"/>
                <a:gd name="T11" fmla="*/ 31 h 52"/>
                <a:gd name="T12" fmla="*/ 25 w 42"/>
                <a:gd name="T13" fmla="*/ 48 h 52"/>
                <a:gd name="T14" fmla="*/ 12 w 42"/>
                <a:gd name="T15" fmla="*/ 49 h 52"/>
                <a:gd name="T16" fmla="*/ 10 w 42"/>
                <a:gd name="T17" fmla="*/ 52 h 52"/>
                <a:gd name="T18" fmla="*/ 8 w 42"/>
                <a:gd name="T19" fmla="*/ 52 h 52"/>
                <a:gd name="T20" fmla="*/ 4 w 42"/>
                <a:gd name="T21" fmla="*/ 37 h 52"/>
                <a:gd name="T22" fmla="*/ 6 w 42"/>
                <a:gd name="T23" fmla="*/ 36 h 52"/>
                <a:gd name="T24" fmla="*/ 25 w 42"/>
                <a:gd name="T25" fmla="*/ 46 h 52"/>
                <a:gd name="T26" fmla="*/ 33 w 42"/>
                <a:gd name="T27" fmla="*/ 37 h 52"/>
                <a:gd name="T28" fmla="*/ 22 w 42"/>
                <a:gd name="T29" fmla="*/ 31 h 52"/>
                <a:gd name="T30" fmla="*/ 17 w 42"/>
                <a:gd name="T31" fmla="*/ 30 h 52"/>
                <a:gd name="T32" fmla="*/ 1 w 42"/>
                <a:gd name="T33" fmla="*/ 20 h 52"/>
                <a:gd name="T34" fmla="*/ 15 w 42"/>
                <a:gd name="T35" fmla="*/ 4 h 52"/>
                <a:gd name="T36" fmla="*/ 27 w 42"/>
                <a:gd name="T37" fmla="*/ 3 h 52"/>
                <a:gd name="T38" fmla="*/ 29 w 42"/>
                <a:gd name="T39" fmla="*/ 0 h 52"/>
                <a:gd name="T40" fmla="*/ 32 w 42"/>
                <a:gd name="T41" fmla="*/ 0 h 52"/>
                <a:gd name="T42" fmla="*/ 35 w 42"/>
                <a:gd name="T43" fmla="*/ 14 h 52"/>
                <a:gd name="T44" fmla="*/ 32 w 42"/>
                <a:gd name="T45" fmla="*/ 14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 h="52">
                  <a:moveTo>
                    <a:pt x="32" y="14"/>
                  </a:moveTo>
                  <a:cubicBezTo>
                    <a:pt x="30" y="10"/>
                    <a:pt x="24" y="4"/>
                    <a:pt x="15" y="6"/>
                  </a:cubicBezTo>
                  <a:cubicBezTo>
                    <a:pt x="11" y="7"/>
                    <a:pt x="7" y="9"/>
                    <a:pt x="8" y="14"/>
                  </a:cubicBezTo>
                  <a:cubicBezTo>
                    <a:pt x="9" y="17"/>
                    <a:pt x="11" y="18"/>
                    <a:pt x="18" y="19"/>
                  </a:cubicBezTo>
                  <a:lnTo>
                    <a:pt x="30" y="21"/>
                  </a:lnTo>
                  <a:cubicBezTo>
                    <a:pt x="33" y="22"/>
                    <a:pt x="39" y="24"/>
                    <a:pt x="41" y="31"/>
                  </a:cubicBezTo>
                  <a:cubicBezTo>
                    <a:pt x="42" y="37"/>
                    <a:pt x="39" y="45"/>
                    <a:pt x="25" y="48"/>
                  </a:cubicBezTo>
                  <a:cubicBezTo>
                    <a:pt x="18" y="50"/>
                    <a:pt x="14" y="49"/>
                    <a:pt x="12" y="49"/>
                  </a:cubicBezTo>
                  <a:cubicBezTo>
                    <a:pt x="10" y="50"/>
                    <a:pt x="10" y="51"/>
                    <a:pt x="10" y="52"/>
                  </a:cubicBezTo>
                  <a:lnTo>
                    <a:pt x="8" y="52"/>
                  </a:lnTo>
                  <a:lnTo>
                    <a:pt x="4" y="37"/>
                  </a:lnTo>
                  <a:lnTo>
                    <a:pt x="6" y="36"/>
                  </a:lnTo>
                  <a:cubicBezTo>
                    <a:pt x="9" y="42"/>
                    <a:pt x="15" y="48"/>
                    <a:pt x="25" y="46"/>
                  </a:cubicBezTo>
                  <a:cubicBezTo>
                    <a:pt x="34" y="44"/>
                    <a:pt x="33" y="38"/>
                    <a:pt x="33" y="37"/>
                  </a:cubicBezTo>
                  <a:cubicBezTo>
                    <a:pt x="32" y="33"/>
                    <a:pt x="28" y="32"/>
                    <a:pt x="22" y="31"/>
                  </a:cubicBezTo>
                  <a:lnTo>
                    <a:pt x="17" y="30"/>
                  </a:lnTo>
                  <a:cubicBezTo>
                    <a:pt x="3" y="28"/>
                    <a:pt x="2" y="23"/>
                    <a:pt x="1" y="20"/>
                  </a:cubicBezTo>
                  <a:cubicBezTo>
                    <a:pt x="0" y="16"/>
                    <a:pt x="1" y="7"/>
                    <a:pt x="15" y="4"/>
                  </a:cubicBezTo>
                  <a:cubicBezTo>
                    <a:pt x="21" y="2"/>
                    <a:pt x="25" y="4"/>
                    <a:pt x="27" y="3"/>
                  </a:cubicBezTo>
                  <a:cubicBezTo>
                    <a:pt x="29" y="3"/>
                    <a:pt x="29" y="2"/>
                    <a:pt x="29" y="0"/>
                  </a:cubicBezTo>
                  <a:lnTo>
                    <a:pt x="32" y="0"/>
                  </a:lnTo>
                  <a:lnTo>
                    <a:pt x="35" y="14"/>
                  </a:lnTo>
                  <a:lnTo>
                    <a:pt x="32" y="14"/>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67" name="Freeform 183"/>
            <p:cNvSpPr>
              <a:spLocks/>
            </p:cNvSpPr>
            <p:nvPr userDrawn="1"/>
          </p:nvSpPr>
          <p:spPr bwMode="auto">
            <a:xfrm>
              <a:off x="4506913" y="1400175"/>
              <a:ext cx="38100" cy="38100"/>
            </a:xfrm>
            <a:custGeom>
              <a:avLst/>
              <a:gdLst>
                <a:gd name="T0" fmla="*/ 41 w 48"/>
                <a:gd name="T1" fmla="*/ 44 h 47"/>
                <a:gd name="T2" fmla="*/ 14 w 48"/>
                <a:gd name="T3" fmla="*/ 47 h 47"/>
                <a:gd name="T4" fmla="*/ 14 w 48"/>
                <a:gd name="T5" fmla="*/ 45 h 47"/>
                <a:gd name="T6" fmla="*/ 21 w 48"/>
                <a:gd name="T7" fmla="*/ 38 h 47"/>
                <a:gd name="T8" fmla="*/ 17 w 48"/>
                <a:gd name="T9" fmla="*/ 4 h 47"/>
                <a:gd name="T10" fmla="*/ 4 w 48"/>
                <a:gd name="T11" fmla="*/ 17 h 47"/>
                <a:gd name="T12" fmla="*/ 1 w 48"/>
                <a:gd name="T13" fmla="*/ 17 h 47"/>
                <a:gd name="T14" fmla="*/ 0 w 48"/>
                <a:gd name="T15" fmla="*/ 4 h 47"/>
                <a:gd name="T16" fmla="*/ 46 w 48"/>
                <a:gd name="T17" fmla="*/ 0 h 47"/>
                <a:gd name="T18" fmla="*/ 48 w 48"/>
                <a:gd name="T19" fmla="*/ 13 h 47"/>
                <a:gd name="T20" fmla="*/ 46 w 48"/>
                <a:gd name="T21" fmla="*/ 13 h 47"/>
                <a:gd name="T22" fmla="*/ 30 w 48"/>
                <a:gd name="T23" fmla="*/ 3 h 47"/>
                <a:gd name="T24" fmla="*/ 33 w 48"/>
                <a:gd name="T25" fmla="*/ 37 h 47"/>
                <a:gd name="T26" fmla="*/ 41 w 48"/>
                <a:gd name="T27" fmla="*/ 42 h 47"/>
                <a:gd name="T28" fmla="*/ 41 w 48"/>
                <a:gd name="T29" fmla="*/ 44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8" h="47">
                  <a:moveTo>
                    <a:pt x="41" y="44"/>
                  </a:moveTo>
                  <a:lnTo>
                    <a:pt x="14" y="47"/>
                  </a:lnTo>
                  <a:lnTo>
                    <a:pt x="14" y="45"/>
                  </a:lnTo>
                  <a:cubicBezTo>
                    <a:pt x="19" y="44"/>
                    <a:pt x="21" y="44"/>
                    <a:pt x="21" y="38"/>
                  </a:cubicBezTo>
                  <a:lnTo>
                    <a:pt x="17" y="4"/>
                  </a:lnTo>
                  <a:cubicBezTo>
                    <a:pt x="12" y="5"/>
                    <a:pt x="4" y="6"/>
                    <a:pt x="4" y="17"/>
                  </a:cubicBezTo>
                  <a:lnTo>
                    <a:pt x="1" y="17"/>
                  </a:lnTo>
                  <a:lnTo>
                    <a:pt x="0" y="4"/>
                  </a:lnTo>
                  <a:lnTo>
                    <a:pt x="46" y="0"/>
                  </a:lnTo>
                  <a:lnTo>
                    <a:pt x="48" y="13"/>
                  </a:lnTo>
                  <a:lnTo>
                    <a:pt x="46" y="13"/>
                  </a:lnTo>
                  <a:cubicBezTo>
                    <a:pt x="43" y="3"/>
                    <a:pt x="35" y="3"/>
                    <a:pt x="30" y="3"/>
                  </a:cubicBezTo>
                  <a:lnTo>
                    <a:pt x="33" y="37"/>
                  </a:lnTo>
                  <a:cubicBezTo>
                    <a:pt x="34" y="43"/>
                    <a:pt x="35" y="43"/>
                    <a:pt x="41" y="42"/>
                  </a:cubicBezTo>
                  <a:lnTo>
                    <a:pt x="41" y="44"/>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68" name="Freeform 184"/>
            <p:cNvSpPr>
              <a:spLocks noEditPoints="1"/>
            </p:cNvSpPr>
            <p:nvPr userDrawn="1"/>
          </p:nvSpPr>
          <p:spPr bwMode="auto">
            <a:xfrm>
              <a:off x="4548188" y="1398588"/>
              <a:ext cx="42863" cy="36513"/>
            </a:xfrm>
            <a:custGeom>
              <a:avLst/>
              <a:gdLst>
                <a:gd name="T0" fmla="*/ 53 w 53"/>
                <a:gd name="T1" fmla="*/ 45 h 45"/>
                <a:gd name="T2" fmla="*/ 37 w 53"/>
                <a:gd name="T3" fmla="*/ 45 h 45"/>
                <a:gd name="T4" fmla="*/ 22 w 53"/>
                <a:gd name="T5" fmla="*/ 24 h 45"/>
                <a:gd name="T6" fmla="*/ 20 w 53"/>
                <a:gd name="T7" fmla="*/ 24 h 45"/>
                <a:gd name="T8" fmla="*/ 20 w 53"/>
                <a:gd name="T9" fmla="*/ 37 h 45"/>
                <a:gd name="T10" fmla="*/ 26 w 53"/>
                <a:gd name="T11" fmla="*/ 43 h 45"/>
                <a:gd name="T12" fmla="*/ 26 w 53"/>
                <a:gd name="T13" fmla="*/ 44 h 45"/>
                <a:gd name="T14" fmla="*/ 0 w 53"/>
                <a:gd name="T15" fmla="*/ 44 h 45"/>
                <a:gd name="T16" fmla="*/ 0 w 53"/>
                <a:gd name="T17" fmla="*/ 42 h 45"/>
                <a:gd name="T18" fmla="*/ 7 w 53"/>
                <a:gd name="T19" fmla="*/ 37 h 45"/>
                <a:gd name="T20" fmla="*/ 8 w 53"/>
                <a:gd name="T21" fmla="*/ 8 h 45"/>
                <a:gd name="T22" fmla="*/ 1 w 53"/>
                <a:gd name="T23" fmla="*/ 2 h 45"/>
                <a:gd name="T24" fmla="*/ 1 w 53"/>
                <a:gd name="T25" fmla="*/ 0 h 45"/>
                <a:gd name="T26" fmla="*/ 26 w 53"/>
                <a:gd name="T27" fmla="*/ 1 h 45"/>
                <a:gd name="T28" fmla="*/ 47 w 53"/>
                <a:gd name="T29" fmla="*/ 13 h 45"/>
                <a:gd name="T30" fmla="*/ 35 w 53"/>
                <a:gd name="T31" fmla="*/ 23 h 45"/>
                <a:gd name="T32" fmla="*/ 50 w 53"/>
                <a:gd name="T33" fmla="*/ 42 h 45"/>
                <a:gd name="T34" fmla="*/ 53 w 53"/>
                <a:gd name="T35" fmla="*/ 43 h 45"/>
                <a:gd name="T36" fmla="*/ 53 w 53"/>
                <a:gd name="T37" fmla="*/ 45 h 45"/>
                <a:gd name="T38" fmla="*/ 20 w 53"/>
                <a:gd name="T39" fmla="*/ 22 h 45"/>
                <a:gd name="T40" fmla="*/ 34 w 53"/>
                <a:gd name="T41" fmla="*/ 12 h 45"/>
                <a:gd name="T42" fmla="*/ 25 w 53"/>
                <a:gd name="T43" fmla="*/ 3 h 45"/>
                <a:gd name="T44" fmla="*/ 20 w 53"/>
                <a:gd name="T45" fmla="*/ 6 h 45"/>
                <a:gd name="T46" fmla="*/ 20 w 53"/>
                <a:gd name="T47" fmla="*/ 22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3" h="45">
                  <a:moveTo>
                    <a:pt x="53" y="45"/>
                  </a:moveTo>
                  <a:lnTo>
                    <a:pt x="37" y="45"/>
                  </a:lnTo>
                  <a:lnTo>
                    <a:pt x="22" y="24"/>
                  </a:lnTo>
                  <a:lnTo>
                    <a:pt x="20" y="24"/>
                  </a:lnTo>
                  <a:lnTo>
                    <a:pt x="20" y="37"/>
                  </a:lnTo>
                  <a:cubicBezTo>
                    <a:pt x="20" y="42"/>
                    <a:pt x="21" y="42"/>
                    <a:pt x="26" y="43"/>
                  </a:cubicBezTo>
                  <a:lnTo>
                    <a:pt x="26" y="44"/>
                  </a:lnTo>
                  <a:lnTo>
                    <a:pt x="0" y="44"/>
                  </a:lnTo>
                  <a:lnTo>
                    <a:pt x="0" y="42"/>
                  </a:lnTo>
                  <a:cubicBezTo>
                    <a:pt x="5" y="42"/>
                    <a:pt x="7" y="42"/>
                    <a:pt x="7" y="37"/>
                  </a:cubicBezTo>
                  <a:lnTo>
                    <a:pt x="8" y="8"/>
                  </a:lnTo>
                  <a:cubicBezTo>
                    <a:pt x="8" y="2"/>
                    <a:pt x="5" y="2"/>
                    <a:pt x="1" y="2"/>
                  </a:cubicBezTo>
                  <a:lnTo>
                    <a:pt x="1" y="0"/>
                  </a:lnTo>
                  <a:lnTo>
                    <a:pt x="26" y="1"/>
                  </a:lnTo>
                  <a:cubicBezTo>
                    <a:pt x="31" y="1"/>
                    <a:pt x="48" y="2"/>
                    <a:pt x="47" y="13"/>
                  </a:cubicBezTo>
                  <a:cubicBezTo>
                    <a:pt x="47" y="21"/>
                    <a:pt x="39" y="22"/>
                    <a:pt x="35" y="23"/>
                  </a:cubicBezTo>
                  <a:lnTo>
                    <a:pt x="50" y="42"/>
                  </a:lnTo>
                  <a:cubicBezTo>
                    <a:pt x="51" y="43"/>
                    <a:pt x="52" y="43"/>
                    <a:pt x="53" y="43"/>
                  </a:cubicBezTo>
                  <a:lnTo>
                    <a:pt x="53" y="45"/>
                  </a:lnTo>
                  <a:close/>
                  <a:moveTo>
                    <a:pt x="20" y="22"/>
                  </a:moveTo>
                  <a:cubicBezTo>
                    <a:pt x="30" y="22"/>
                    <a:pt x="34" y="21"/>
                    <a:pt x="34" y="12"/>
                  </a:cubicBezTo>
                  <a:cubicBezTo>
                    <a:pt x="34" y="6"/>
                    <a:pt x="31" y="3"/>
                    <a:pt x="25" y="3"/>
                  </a:cubicBezTo>
                  <a:cubicBezTo>
                    <a:pt x="21" y="3"/>
                    <a:pt x="21" y="4"/>
                    <a:pt x="20" y="6"/>
                  </a:cubicBezTo>
                  <a:lnTo>
                    <a:pt x="20" y="22"/>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69" name="Freeform 185"/>
            <p:cNvSpPr>
              <a:spLocks noEditPoints="1"/>
            </p:cNvSpPr>
            <p:nvPr userDrawn="1"/>
          </p:nvSpPr>
          <p:spPr bwMode="auto">
            <a:xfrm>
              <a:off x="4589463" y="1401763"/>
              <a:ext cx="41275" cy="38100"/>
            </a:xfrm>
            <a:custGeom>
              <a:avLst/>
              <a:gdLst>
                <a:gd name="T0" fmla="*/ 52 w 52"/>
                <a:gd name="T1" fmla="*/ 47 h 47"/>
                <a:gd name="T2" fmla="*/ 27 w 52"/>
                <a:gd name="T3" fmla="*/ 44 h 47"/>
                <a:gd name="T4" fmla="*/ 27 w 52"/>
                <a:gd name="T5" fmla="*/ 43 h 47"/>
                <a:gd name="T6" fmla="*/ 34 w 52"/>
                <a:gd name="T7" fmla="*/ 41 h 47"/>
                <a:gd name="T8" fmla="*/ 31 w 52"/>
                <a:gd name="T9" fmla="*/ 32 h 47"/>
                <a:gd name="T10" fmla="*/ 14 w 52"/>
                <a:gd name="T11" fmla="*/ 30 h 47"/>
                <a:gd name="T12" fmla="*/ 10 w 52"/>
                <a:gd name="T13" fmla="*/ 38 h 47"/>
                <a:gd name="T14" fmla="*/ 16 w 52"/>
                <a:gd name="T15" fmla="*/ 41 h 47"/>
                <a:gd name="T16" fmla="*/ 15 w 52"/>
                <a:gd name="T17" fmla="*/ 43 h 47"/>
                <a:gd name="T18" fmla="*/ 0 w 52"/>
                <a:gd name="T19" fmla="*/ 41 h 47"/>
                <a:gd name="T20" fmla="*/ 0 w 52"/>
                <a:gd name="T21" fmla="*/ 39 h 47"/>
                <a:gd name="T22" fmla="*/ 8 w 52"/>
                <a:gd name="T23" fmla="*/ 33 h 47"/>
                <a:gd name="T24" fmla="*/ 30 w 52"/>
                <a:gd name="T25" fmla="*/ 0 h 47"/>
                <a:gd name="T26" fmla="*/ 32 w 52"/>
                <a:gd name="T27" fmla="*/ 0 h 47"/>
                <a:gd name="T28" fmla="*/ 45 w 52"/>
                <a:gd name="T29" fmla="*/ 36 h 47"/>
                <a:gd name="T30" fmla="*/ 52 w 52"/>
                <a:gd name="T31" fmla="*/ 46 h 47"/>
                <a:gd name="T32" fmla="*/ 52 w 52"/>
                <a:gd name="T33" fmla="*/ 47 h 47"/>
                <a:gd name="T34" fmla="*/ 30 w 52"/>
                <a:gd name="T35" fmla="*/ 29 h 47"/>
                <a:gd name="T36" fmla="*/ 25 w 52"/>
                <a:gd name="T37" fmla="*/ 13 h 47"/>
                <a:gd name="T38" fmla="*/ 15 w 52"/>
                <a:gd name="T39" fmla="*/ 28 h 47"/>
                <a:gd name="T40" fmla="*/ 30 w 52"/>
                <a:gd name="T41" fmla="*/ 29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2" h="47">
                  <a:moveTo>
                    <a:pt x="52" y="47"/>
                  </a:moveTo>
                  <a:lnTo>
                    <a:pt x="27" y="44"/>
                  </a:lnTo>
                  <a:lnTo>
                    <a:pt x="27" y="43"/>
                  </a:lnTo>
                  <a:cubicBezTo>
                    <a:pt x="32" y="43"/>
                    <a:pt x="33" y="43"/>
                    <a:pt x="34" y="41"/>
                  </a:cubicBezTo>
                  <a:cubicBezTo>
                    <a:pt x="34" y="39"/>
                    <a:pt x="32" y="34"/>
                    <a:pt x="31" y="32"/>
                  </a:cubicBezTo>
                  <a:lnTo>
                    <a:pt x="14" y="30"/>
                  </a:lnTo>
                  <a:cubicBezTo>
                    <a:pt x="11" y="34"/>
                    <a:pt x="10" y="37"/>
                    <a:pt x="10" y="38"/>
                  </a:cubicBezTo>
                  <a:cubicBezTo>
                    <a:pt x="9" y="40"/>
                    <a:pt x="13" y="41"/>
                    <a:pt x="16" y="41"/>
                  </a:cubicBezTo>
                  <a:lnTo>
                    <a:pt x="15" y="43"/>
                  </a:lnTo>
                  <a:lnTo>
                    <a:pt x="0" y="41"/>
                  </a:lnTo>
                  <a:lnTo>
                    <a:pt x="0" y="39"/>
                  </a:lnTo>
                  <a:cubicBezTo>
                    <a:pt x="4" y="39"/>
                    <a:pt x="6" y="37"/>
                    <a:pt x="8" y="33"/>
                  </a:cubicBezTo>
                  <a:lnTo>
                    <a:pt x="30" y="0"/>
                  </a:lnTo>
                  <a:lnTo>
                    <a:pt x="32" y="0"/>
                  </a:lnTo>
                  <a:lnTo>
                    <a:pt x="45" y="36"/>
                  </a:lnTo>
                  <a:cubicBezTo>
                    <a:pt x="47" y="43"/>
                    <a:pt x="48" y="46"/>
                    <a:pt x="52" y="46"/>
                  </a:cubicBezTo>
                  <a:lnTo>
                    <a:pt x="52" y="47"/>
                  </a:lnTo>
                  <a:close/>
                  <a:moveTo>
                    <a:pt x="30" y="29"/>
                  </a:moveTo>
                  <a:lnTo>
                    <a:pt x="25" y="13"/>
                  </a:lnTo>
                  <a:lnTo>
                    <a:pt x="15" y="28"/>
                  </a:lnTo>
                  <a:lnTo>
                    <a:pt x="30" y="29"/>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70" name="Freeform 186"/>
            <p:cNvSpPr>
              <a:spLocks/>
            </p:cNvSpPr>
            <p:nvPr userDrawn="1"/>
          </p:nvSpPr>
          <p:spPr bwMode="auto">
            <a:xfrm>
              <a:off x="4632325" y="1406525"/>
              <a:ext cx="38100" cy="41275"/>
            </a:xfrm>
            <a:custGeom>
              <a:avLst/>
              <a:gdLst>
                <a:gd name="T0" fmla="*/ 44 w 49"/>
                <a:gd name="T1" fmla="*/ 51 h 51"/>
                <a:gd name="T2" fmla="*/ 0 w 49"/>
                <a:gd name="T3" fmla="*/ 43 h 51"/>
                <a:gd name="T4" fmla="*/ 0 w 49"/>
                <a:gd name="T5" fmla="*/ 41 h 51"/>
                <a:gd name="T6" fmla="*/ 7 w 49"/>
                <a:gd name="T7" fmla="*/ 38 h 51"/>
                <a:gd name="T8" fmla="*/ 13 w 49"/>
                <a:gd name="T9" fmla="*/ 7 h 51"/>
                <a:gd name="T10" fmla="*/ 7 w 49"/>
                <a:gd name="T11" fmla="*/ 1 h 51"/>
                <a:gd name="T12" fmla="*/ 8 w 49"/>
                <a:gd name="T13" fmla="*/ 0 h 51"/>
                <a:gd name="T14" fmla="*/ 34 w 49"/>
                <a:gd name="T15" fmla="*/ 4 h 51"/>
                <a:gd name="T16" fmla="*/ 34 w 49"/>
                <a:gd name="T17" fmla="*/ 6 h 51"/>
                <a:gd name="T18" fmla="*/ 25 w 49"/>
                <a:gd name="T19" fmla="*/ 10 h 51"/>
                <a:gd name="T20" fmla="*/ 20 w 49"/>
                <a:gd name="T21" fmla="*/ 40 h 51"/>
                <a:gd name="T22" fmla="*/ 26 w 49"/>
                <a:gd name="T23" fmla="*/ 45 h 51"/>
                <a:gd name="T24" fmla="*/ 47 w 49"/>
                <a:gd name="T25" fmla="*/ 36 h 51"/>
                <a:gd name="T26" fmla="*/ 49 w 49"/>
                <a:gd name="T27" fmla="*/ 37 h 51"/>
                <a:gd name="T28" fmla="*/ 44 w 49"/>
                <a:gd name="T29" fmla="*/ 51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 h="51">
                  <a:moveTo>
                    <a:pt x="44" y="51"/>
                  </a:moveTo>
                  <a:lnTo>
                    <a:pt x="0" y="43"/>
                  </a:lnTo>
                  <a:lnTo>
                    <a:pt x="0" y="41"/>
                  </a:lnTo>
                  <a:cubicBezTo>
                    <a:pt x="4" y="41"/>
                    <a:pt x="7" y="42"/>
                    <a:pt x="7" y="38"/>
                  </a:cubicBezTo>
                  <a:lnTo>
                    <a:pt x="13" y="7"/>
                  </a:lnTo>
                  <a:cubicBezTo>
                    <a:pt x="14" y="3"/>
                    <a:pt x="11" y="2"/>
                    <a:pt x="7" y="1"/>
                  </a:cubicBezTo>
                  <a:lnTo>
                    <a:pt x="8" y="0"/>
                  </a:lnTo>
                  <a:lnTo>
                    <a:pt x="34" y="4"/>
                  </a:lnTo>
                  <a:lnTo>
                    <a:pt x="34" y="6"/>
                  </a:lnTo>
                  <a:cubicBezTo>
                    <a:pt x="28" y="5"/>
                    <a:pt x="26" y="5"/>
                    <a:pt x="25" y="10"/>
                  </a:cubicBezTo>
                  <a:lnTo>
                    <a:pt x="20" y="40"/>
                  </a:lnTo>
                  <a:cubicBezTo>
                    <a:pt x="19" y="44"/>
                    <a:pt x="21" y="44"/>
                    <a:pt x="26" y="45"/>
                  </a:cubicBezTo>
                  <a:cubicBezTo>
                    <a:pt x="37" y="47"/>
                    <a:pt x="42" y="43"/>
                    <a:pt x="47" y="36"/>
                  </a:cubicBezTo>
                  <a:lnTo>
                    <a:pt x="49" y="37"/>
                  </a:lnTo>
                  <a:lnTo>
                    <a:pt x="44" y="51"/>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71" name="Freeform 187"/>
            <p:cNvSpPr>
              <a:spLocks/>
            </p:cNvSpPr>
            <p:nvPr userDrawn="1"/>
          </p:nvSpPr>
          <p:spPr bwMode="auto">
            <a:xfrm>
              <a:off x="4668838" y="1414463"/>
              <a:ext cx="26988" cy="38100"/>
            </a:xfrm>
            <a:custGeom>
              <a:avLst/>
              <a:gdLst>
                <a:gd name="T0" fmla="*/ 27 w 35"/>
                <a:gd name="T1" fmla="*/ 48 h 48"/>
                <a:gd name="T2" fmla="*/ 0 w 35"/>
                <a:gd name="T3" fmla="*/ 43 h 48"/>
                <a:gd name="T4" fmla="*/ 1 w 35"/>
                <a:gd name="T5" fmla="*/ 41 h 48"/>
                <a:gd name="T6" fmla="*/ 9 w 35"/>
                <a:gd name="T7" fmla="*/ 38 h 48"/>
                <a:gd name="T8" fmla="*/ 15 w 35"/>
                <a:gd name="T9" fmla="*/ 7 h 48"/>
                <a:gd name="T10" fmla="*/ 9 w 35"/>
                <a:gd name="T11" fmla="*/ 1 h 48"/>
                <a:gd name="T12" fmla="*/ 9 w 35"/>
                <a:gd name="T13" fmla="*/ 0 h 48"/>
                <a:gd name="T14" fmla="*/ 35 w 35"/>
                <a:gd name="T15" fmla="*/ 5 h 48"/>
                <a:gd name="T16" fmla="*/ 35 w 35"/>
                <a:gd name="T17" fmla="*/ 7 h 48"/>
                <a:gd name="T18" fmla="*/ 27 w 35"/>
                <a:gd name="T19" fmla="*/ 10 h 48"/>
                <a:gd name="T20" fmla="*/ 21 w 35"/>
                <a:gd name="T21" fmla="*/ 41 h 48"/>
                <a:gd name="T22" fmla="*/ 27 w 35"/>
                <a:gd name="T23" fmla="*/ 47 h 48"/>
                <a:gd name="T24" fmla="*/ 27 w 35"/>
                <a:gd name="T25"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48">
                  <a:moveTo>
                    <a:pt x="27" y="48"/>
                  </a:moveTo>
                  <a:lnTo>
                    <a:pt x="0" y="43"/>
                  </a:lnTo>
                  <a:lnTo>
                    <a:pt x="1" y="41"/>
                  </a:lnTo>
                  <a:cubicBezTo>
                    <a:pt x="5" y="42"/>
                    <a:pt x="8" y="42"/>
                    <a:pt x="9" y="38"/>
                  </a:cubicBezTo>
                  <a:lnTo>
                    <a:pt x="15" y="7"/>
                  </a:lnTo>
                  <a:cubicBezTo>
                    <a:pt x="16" y="3"/>
                    <a:pt x="12" y="2"/>
                    <a:pt x="9" y="1"/>
                  </a:cubicBezTo>
                  <a:lnTo>
                    <a:pt x="9" y="0"/>
                  </a:lnTo>
                  <a:lnTo>
                    <a:pt x="35" y="5"/>
                  </a:lnTo>
                  <a:lnTo>
                    <a:pt x="35" y="7"/>
                  </a:lnTo>
                  <a:cubicBezTo>
                    <a:pt x="32" y="6"/>
                    <a:pt x="28" y="6"/>
                    <a:pt x="27" y="10"/>
                  </a:cubicBezTo>
                  <a:lnTo>
                    <a:pt x="21" y="41"/>
                  </a:lnTo>
                  <a:cubicBezTo>
                    <a:pt x="20" y="45"/>
                    <a:pt x="23" y="45"/>
                    <a:pt x="27" y="47"/>
                  </a:cubicBezTo>
                  <a:lnTo>
                    <a:pt x="27" y="48"/>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72" name="Freeform 188"/>
            <p:cNvSpPr>
              <a:spLocks noEditPoints="1"/>
            </p:cNvSpPr>
            <p:nvPr userDrawn="1"/>
          </p:nvSpPr>
          <p:spPr bwMode="auto">
            <a:xfrm>
              <a:off x="4691063" y="1420813"/>
              <a:ext cx="41275" cy="38100"/>
            </a:xfrm>
            <a:custGeom>
              <a:avLst/>
              <a:gdLst>
                <a:gd name="T0" fmla="*/ 52 w 52"/>
                <a:gd name="T1" fmla="*/ 47 h 47"/>
                <a:gd name="T2" fmla="*/ 27 w 52"/>
                <a:gd name="T3" fmla="*/ 44 h 47"/>
                <a:gd name="T4" fmla="*/ 28 w 52"/>
                <a:gd name="T5" fmla="*/ 43 h 47"/>
                <a:gd name="T6" fmla="*/ 34 w 52"/>
                <a:gd name="T7" fmla="*/ 41 h 47"/>
                <a:gd name="T8" fmla="*/ 31 w 52"/>
                <a:gd name="T9" fmla="*/ 32 h 47"/>
                <a:gd name="T10" fmla="*/ 14 w 52"/>
                <a:gd name="T11" fmla="*/ 30 h 47"/>
                <a:gd name="T12" fmla="*/ 10 w 52"/>
                <a:gd name="T13" fmla="*/ 38 h 47"/>
                <a:gd name="T14" fmla="*/ 16 w 52"/>
                <a:gd name="T15" fmla="*/ 42 h 47"/>
                <a:gd name="T16" fmla="*/ 16 w 52"/>
                <a:gd name="T17" fmla="*/ 43 h 47"/>
                <a:gd name="T18" fmla="*/ 0 w 52"/>
                <a:gd name="T19" fmla="*/ 42 h 47"/>
                <a:gd name="T20" fmla="*/ 0 w 52"/>
                <a:gd name="T21" fmla="*/ 40 h 47"/>
                <a:gd name="T22" fmla="*/ 9 w 52"/>
                <a:gd name="T23" fmla="*/ 33 h 47"/>
                <a:gd name="T24" fmla="*/ 29 w 52"/>
                <a:gd name="T25" fmla="*/ 0 h 47"/>
                <a:gd name="T26" fmla="*/ 31 w 52"/>
                <a:gd name="T27" fmla="*/ 0 h 47"/>
                <a:gd name="T28" fmla="*/ 45 w 52"/>
                <a:gd name="T29" fmla="*/ 36 h 47"/>
                <a:gd name="T30" fmla="*/ 52 w 52"/>
                <a:gd name="T31" fmla="*/ 45 h 47"/>
                <a:gd name="T32" fmla="*/ 52 w 52"/>
                <a:gd name="T33" fmla="*/ 47 h 47"/>
                <a:gd name="T34" fmla="*/ 30 w 52"/>
                <a:gd name="T35" fmla="*/ 29 h 47"/>
                <a:gd name="T36" fmla="*/ 24 w 52"/>
                <a:gd name="T37" fmla="*/ 13 h 47"/>
                <a:gd name="T38" fmla="*/ 15 w 52"/>
                <a:gd name="T39" fmla="*/ 28 h 47"/>
                <a:gd name="T40" fmla="*/ 30 w 52"/>
                <a:gd name="T41" fmla="*/ 29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2" h="47">
                  <a:moveTo>
                    <a:pt x="52" y="47"/>
                  </a:moveTo>
                  <a:lnTo>
                    <a:pt x="27" y="44"/>
                  </a:lnTo>
                  <a:lnTo>
                    <a:pt x="28" y="43"/>
                  </a:lnTo>
                  <a:cubicBezTo>
                    <a:pt x="32" y="43"/>
                    <a:pt x="34" y="43"/>
                    <a:pt x="34" y="41"/>
                  </a:cubicBezTo>
                  <a:cubicBezTo>
                    <a:pt x="34" y="39"/>
                    <a:pt x="32" y="34"/>
                    <a:pt x="31" y="32"/>
                  </a:cubicBezTo>
                  <a:lnTo>
                    <a:pt x="14" y="30"/>
                  </a:lnTo>
                  <a:cubicBezTo>
                    <a:pt x="11" y="35"/>
                    <a:pt x="10" y="37"/>
                    <a:pt x="10" y="38"/>
                  </a:cubicBezTo>
                  <a:cubicBezTo>
                    <a:pt x="10" y="41"/>
                    <a:pt x="13" y="41"/>
                    <a:pt x="16" y="42"/>
                  </a:cubicBezTo>
                  <a:lnTo>
                    <a:pt x="16" y="43"/>
                  </a:lnTo>
                  <a:lnTo>
                    <a:pt x="0" y="42"/>
                  </a:lnTo>
                  <a:lnTo>
                    <a:pt x="0" y="40"/>
                  </a:lnTo>
                  <a:cubicBezTo>
                    <a:pt x="4" y="40"/>
                    <a:pt x="6" y="38"/>
                    <a:pt x="9" y="33"/>
                  </a:cubicBezTo>
                  <a:lnTo>
                    <a:pt x="29" y="0"/>
                  </a:lnTo>
                  <a:lnTo>
                    <a:pt x="31" y="0"/>
                  </a:lnTo>
                  <a:lnTo>
                    <a:pt x="45" y="36"/>
                  </a:lnTo>
                  <a:cubicBezTo>
                    <a:pt x="48" y="43"/>
                    <a:pt x="49" y="45"/>
                    <a:pt x="52" y="45"/>
                  </a:cubicBezTo>
                  <a:lnTo>
                    <a:pt x="52" y="47"/>
                  </a:lnTo>
                  <a:close/>
                  <a:moveTo>
                    <a:pt x="30" y="29"/>
                  </a:moveTo>
                  <a:lnTo>
                    <a:pt x="24" y="13"/>
                  </a:lnTo>
                  <a:lnTo>
                    <a:pt x="15" y="28"/>
                  </a:lnTo>
                  <a:lnTo>
                    <a:pt x="30" y="29"/>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73" name="Freeform 189"/>
            <p:cNvSpPr>
              <a:spLocks noEditPoints="1"/>
            </p:cNvSpPr>
            <p:nvPr userDrawn="1"/>
          </p:nvSpPr>
          <p:spPr bwMode="auto">
            <a:xfrm>
              <a:off x="4554538" y="1031875"/>
              <a:ext cx="20638" cy="23813"/>
            </a:xfrm>
            <a:custGeom>
              <a:avLst/>
              <a:gdLst>
                <a:gd name="T0" fmla="*/ 27 w 27"/>
                <a:gd name="T1" fmla="*/ 16 h 31"/>
                <a:gd name="T2" fmla="*/ 14 w 27"/>
                <a:gd name="T3" fmla="*/ 1 h 31"/>
                <a:gd name="T4" fmla="*/ 0 w 27"/>
                <a:gd name="T5" fmla="*/ 15 h 31"/>
                <a:gd name="T6" fmla="*/ 3 w 27"/>
                <a:gd name="T7" fmla="*/ 24 h 31"/>
                <a:gd name="T8" fmla="*/ 3 w 27"/>
                <a:gd name="T9" fmla="*/ 28 h 31"/>
                <a:gd name="T10" fmla="*/ 5 w 27"/>
                <a:gd name="T11" fmla="*/ 31 h 31"/>
                <a:gd name="T12" fmla="*/ 22 w 27"/>
                <a:gd name="T13" fmla="*/ 31 h 31"/>
                <a:gd name="T14" fmla="*/ 24 w 27"/>
                <a:gd name="T15" fmla="*/ 28 h 31"/>
                <a:gd name="T16" fmla="*/ 24 w 27"/>
                <a:gd name="T17" fmla="*/ 23 h 31"/>
                <a:gd name="T18" fmla="*/ 27 w 27"/>
                <a:gd name="T19" fmla="*/ 16 h 31"/>
                <a:gd name="T20" fmla="*/ 14 w 27"/>
                <a:gd name="T21" fmla="*/ 18 h 31"/>
                <a:gd name="T22" fmla="*/ 3 w 27"/>
                <a:gd name="T23" fmla="*/ 16 h 31"/>
                <a:gd name="T24" fmla="*/ 13 w 27"/>
                <a:gd name="T25" fmla="*/ 10 h 31"/>
                <a:gd name="T26" fmla="*/ 24 w 27"/>
                <a:gd name="T27" fmla="*/ 16 h 31"/>
                <a:gd name="T28" fmla="*/ 14 w 27"/>
                <a:gd name="T29" fmla="*/ 18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 h="31">
                  <a:moveTo>
                    <a:pt x="27" y="16"/>
                  </a:moveTo>
                  <a:cubicBezTo>
                    <a:pt x="27" y="0"/>
                    <a:pt x="19" y="15"/>
                    <a:pt x="14" y="1"/>
                  </a:cubicBezTo>
                  <a:cubicBezTo>
                    <a:pt x="10" y="12"/>
                    <a:pt x="0" y="3"/>
                    <a:pt x="0" y="15"/>
                  </a:cubicBezTo>
                  <a:cubicBezTo>
                    <a:pt x="0" y="20"/>
                    <a:pt x="1" y="22"/>
                    <a:pt x="3" y="24"/>
                  </a:cubicBezTo>
                  <a:lnTo>
                    <a:pt x="3" y="28"/>
                  </a:lnTo>
                  <a:cubicBezTo>
                    <a:pt x="3" y="30"/>
                    <a:pt x="4" y="31"/>
                    <a:pt x="5" y="31"/>
                  </a:cubicBezTo>
                  <a:lnTo>
                    <a:pt x="22" y="31"/>
                  </a:lnTo>
                  <a:cubicBezTo>
                    <a:pt x="23" y="31"/>
                    <a:pt x="24" y="30"/>
                    <a:pt x="24" y="28"/>
                  </a:cubicBezTo>
                  <a:lnTo>
                    <a:pt x="24" y="23"/>
                  </a:lnTo>
                  <a:cubicBezTo>
                    <a:pt x="26" y="22"/>
                    <a:pt x="27" y="19"/>
                    <a:pt x="27" y="16"/>
                  </a:cubicBezTo>
                  <a:moveTo>
                    <a:pt x="14" y="18"/>
                  </a:moveTo>
                  <a:cubicBezTo>
                    <a:pt x="9" y="18"/>
                    <a:pt x="3" y="22"/>
                    <a:pt x="3" y="16"/>
                  </a:cubicBezTo>
                  <a:cubicBezTo>
                    <a:pt x="3" y="9"/>
                    <a:pt x="8" y="10"/>
                    <a:pt x="13" y="10"/>
                  </a:cubicBezTo>
                  <a:cubicBezTo>
                    <a:pt x="17" y="10"/>
                    <a:pt x="24" y="9"/>
                    <a:pt x="24" y="16"/>
                  </a:cubicBezTo>
                  <a:cubicBezTo>
                    <a:pt x="24" y="22"/>
                    <a:pt x="18" y="18"/>
                    <a:pt x="14" y="1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74" name="Oval 190"/>
            <p:cNvSpPr>
              <a:spLocks noChangeArrowheads="1"/>
            </p:cNvSpPr>
            <p:nvPr userDrawn="1"/>
          </p:nvSpPr>
          <p:spPr bwMode="auto">
            <a:xfrm>
              <a:off x="4676775" y="1184275"/>
              <a:ext cx="12700" cy="11113"/>
            </a:xfrm>
            <a:prstGeom prst="ellipse">
              <a:avLst/>
            </a:pr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75" name="Freeform 191"/>
            <p:cNvSpPr>
              <a:spLocks/>
            </p:cNvSpPr>
            <p:nvPr userDrawn="1"/>
          </p:nvSpPr>
          <p:spPr bwMode="auto">
            <a:xfrm>
              <a:off x="4654550" y="1012825"/>
              <a:ext cx="4763" cy="7938"/>
            </a:xfrm>
            <a:custGeom>
              <a:avLst/>
              <a:gdLst>
                <a:gd name="T0" fmla="*/ 3 w 6"/>
                <a:gd name="T1" fmla="*/ 0 h 10"/>
                <a:gd name="T2" fmla="*/ 0 w 6"/>
                <a:gd name="T3" fmla="*/ 7 h 10"/>
                <a:gd name="T4" fmla="*/ 3 w 6"/>
                <a:gd name="T5" fmla="*/ 10 h 10"/>
                <a:gd name="T6" fmla="*/ 6 w 6"/>
                <a:gd name="T7" fmla="*/ 7 h 10"/>
                <a:gd name="T8" fmla="*/ 3 w 6"/>
                <a:gd name="T9" fmla="*/ 0 h 10"/>
              </a:gdLst>
              <a:ahLst/>
              <a:cxnLst>
                <a:cxn ang="0">
                  <a:pos x="T0" y="T1"/>
                </a:cxn>
                <a:cxn ang="0">
                  <a:pos x="T2" y="T3"/>
                </a:cxn>
                <a:cxn ang="0">
                  <a:pos x="T4" y="T5"/>
                </a:cxn>
                <a:cxn ang="0">
                  <a:pos x="T6" y="T7"/>
                </a:cxn>
                <a:cxn ang="0">
                  <a:pos x="T8" y="T9"/>
                </a:cxn>
              </a:cxnLst>
              <a:rect l="0" t="0" r="r" b="b"/>
              <a:pathLst>
                <a:path w="6" h="10">
                  <a:moveTo>
                    <a:pt x="3" y="0"/>
                  </a:moveTo>
                  <a:cubicBezTo>
                    <a:pt x="3" y="0"/>
                    <a:pt x="0" y="6"/>
                    <a:pt x="0" y="7"/>
                  </a:cubicBezTo>
                  <a:cubicBezTo>
                    <a:pt x="0" y="9"/>
                    <a:pt x="1" y="10"/>
                    <a:pt x="3" y="10"/>
                  </a:cubicBezTo>
                  <a:cubicBezTo>
                    <a:pt x="5" y="10"/>
                    <a:pt x="6" y="9"/>
                    <a:pt x="6" y="7"/>
                  </a:cubicBezTo>
                  <a:cubicBezTo>
                    <a:pt x="6" y="7"/>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76" name="Freeform 192"/>
            <p:cNvSpPr>
              <a:spLocks/>
            </p:cNvSpPr>
            <p:nvPr userDrawn="1"/>
          </p:nvSpPr>
          <p:spPr bwMode="auto">
            <a:xfrm>
              <a:off x="4473575" y="1012825"/>
              <a:ext cx="4763" cy="7938"/>
            </a:xfrm>
            <a:custGeom>
              <a:avLst/>
              <a:gdLst>
                <a:gd name="T0" fmla="*/ 3 w 6"/>
                <a:gd name="T1" fmla="*/ 0 h 10"/>
                <a:gd name="T2" fmla="*/ 0 w 6"/>
                <a:gd name="T3" fmla="*/ 7 h 10"/>
                <a:gd name="T4" fmla="*/ 3 w 6"/>
                <a:gd name="T5" fmla="*/ 10 h 10"/>
                <a:gd name="T6" fmla="*/ 6 w 6"/>
                <a:gd name="T7" fmla="*/ 7 h 10"/>
                <a:gd name="T8" fmla="*/ 3 w 6"/>
                <a:gd name="T9" fmla="*/ 0 h 10"/>
              </a:gdLst>
              <a:ahLst/>
              <a:cxnLst>
                <a:cxn ang="0">
                  <a:pos x="T0" y="T1"/>
                </a:cxn>
                <a:cxn ang="0">
                  <a:pos x="T2" y="T3"/>
                </a:cxn>
                <a:cxn ang="0">
                  <a:pos x="T4" y="T5"/>
                </a:cxn>
                <a:cxn ang="0">
                  <a:pos x="T6" y="T7"/>
                </a:cxn>
                <a:cxn ang="0">
                  <a:pos x="T8" y="T9"/>
                </a:cxn>
              </a:cxnLst>
              <a:rect l="0" t="0" r="r" b="b"/>
              <a:pathLst>
                <a:path w="6" h="10">
                  <a:moveTo>
                    <a:pt x="3" y="0"/>
                  </a:moveTo>
                  <a:cubicBezTo>
                    <a:pt x="3" y="0"/>
                    <a:pt x="0" y="6"/>
                    <a:pt x="0" y="7"/>
                  </a:cubicBezTo>
                  <a:cubicBezTo>
                    <a:pt x="0" y="9"/>
                    <a:pt x="1" y="10"/>
                    <a:pt x="3" y="10"/>
                  </a:cubicBezTo>
                  <a:cubicBezTo>
                    <a:pt x="5" y="10"/>
                    <a:pt x="6" y="9"/>
                    <a:pt x="6" y="7"/>
                  </a:cubicBezTo>
                  <a:cubicBezTo>
                    <a:pt x="6" y="7"/>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77" name="Freeform 193"/>
            <p:cNvSpPr>
              <a:spLocks/>
            </p:cNvSpPr>
            <p:nvPr userDrawn="1"/>
          </p:nvSpPr>
          <p:spPr bwMode="auto">
            <a:xfrm>
              <a:off x="4518025" y="1012825"/>
              <a:ext cx="4763" cy="7938"/>
            </a:xfrm>
            <a:custGeom>
              <a:avLst/>
              <a:gdLst>
                <a:gd name="T0" fmla="*/ 3 w 6"/>
                <a:gd name="T1" fmla="*/ 0 h 10"/>
                <a:gd name="T2" fmla="*/ 0 w 6"/>
                <a:gd name="T3" fmla="*/ 7 h 10"/>
                <a:gd name="T4" fmla="*/ 3 w 6"/>
                <a:gd name="T5" fmla="*/ 10 h 10"/>
                <a:gd name="T6" fmla="*/ 6 w 6"/>
                <a:gd name="T7" fmla="*/ 7 h 10"/>
                <a:gd name="T8" fmla="*/ 3 w 6"/>
                <a:gd name="T9" fmla="*/ 0 h 10"/>
              </a:gdLst>
              <a:ahLst/>
              <a:cxnLst>
                <a:cxn ang="0">
                  <a:pos x="T0" y="T1"/>
                </a:cxn>
                <a:cxn ang="0">
                  <a:pos x="T2" y="T3"/>
                </a:cxn>
                <a:cxn ang="0">
                  <a:pos x="T4" y="T5"/>
                </a:cxn>
                <a:cxn ang="0">
                  <a:pos x="T6" y="T7"/>
                </a:cxn>
                <a:cxn ang="0">
                  <a:pos x="T8" y="T9"/>
                </a:cxn>
              </a:cxnLst>
              <a:rect l="0" t="0" r="r" b="b"/>
              <a:pathLst>
                <a:path w="6" h="10">
                  <a:moveTo>
                    <a:pt x="3" y="0"/>
                  </a:moveTo>
                  <a:cubicBezTo>
                    <a:pt x="3" y="0"/>
                    <a:pt x="0" y="6"/>
                    <a:pt x="0" y="7"/>
                  </a:cubicBezTo>
                  <a:cubicBezTo>
                    <a:pt x="0" y="9"/>
                    <a:pt x="1" y="10"/>
                    <a:pt x="3" y="10"/>
                  </a:cubicBezTo>
                  <a:cubicBezTo>
                    <a:pt x="5" y="10"/>
                    <a:pt x="6" y="9"/>
                    <a:pt x="6" y="7"/>
                  </a:cubicBezTo>
                  <a:cubicBezTo>
                    <a:pt x="6" y="7"/>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78" name="Freeform 194"/>
            <p:cNvSpPr>
              <a:spLocks/>
            </p:cNvSpPr>
            <p:nvPr userDrawn="1"/>
          </p:nvSpPr>
          <p:spPr bwMode="auto">
            <a:xfrm>
              <a:off x="4564063" y="1012825"/>
              <a:ext cx="4763" cy="7938"/>
            </a:xfrm>
            <a:custGeom>
              <a:avLst/>
              <a:gdLst>
                <a:gd name="T0" fmla="*/ 3 w 6"/>
                <a:gd name="T1" fmla="*/ 0 h 10"/>
                <a:gd name="T2" fmla="*/ 0 w 6"/>
                <a:gd name="T3" fmla="*/ 7 h 10"/>
                <a:gd name="T4" fmla="*/ 3 w 6"/>
                <a:gd name="T5" fmla="*/ 10 h 10"/>
                <a:gd name="T6" fmla="*/ 6 w 6"/>
                <a:gd name="T7" fmla="*/ 7 h 10"/>
                <a:gd name="T8" fmla="*/ 3 w 6"/>
                <a:gd name="T9" fmla="*/ 0 h 10"/>
              </a:gdLst>
              <a:ahLst/>
              <a:cxnLst>
                <a:cxn ang="0">
                  <a:pos x="T0" y="T1"/>
                </a:cxn>
                <a:cxn ang="0">
                  <a:pos x="T2" y="T3"/>
                </a:cxn>
                <a:cxn ang="0">
                  <a:pos x="T4" y="T5"/>
                </a:cxn>
                <a:cxn ang="0">
                  <a:pos x="T6" y="T7"/>
                </a:cxn>
                <a:cxn ang="0">
                  <a:pos x="T8" y="T9"/>
                </a:cxn>
              </a:cxnLst>
              <a:rect l="0" t="0" r="r" b="b"/>
              <a:pathLst>
                <a:path w="6" h="10">
                  <a:moveTo>
                    <a:pt x="3" y="0"/>
                  </a:moveTo>
                  <a:cubicBezTo>
                    <a:pt x="3" y="0"/>
                    <a:pt x="0" y="6"/>
                    <a:pt x="0" y="7"/>
                  </a:cubicBezTo>
                  <a:cubicBezTo>
                    <a:pt x="0" y="9"/>
                    <a:pt x="1" y="10"/>
                    <a:pt x="3" y="10"/>
                  </a:cubicBezTo>
                  <a:cubicBezTo>
                    <a:pt x="5" y="10"/>
                    <a:pt x="6" y="9"/>
                    <a:pt x="6" y="7"/>
                  </a:cubicBezTo>
                  <a:cubicBezTo>
                    <a:pt x="6" y="7"/>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79" name="Freeform 195"/>
            <p:cNvSpPr>
              <a:spLocks/>
            </p:cNvSpPr>
            <p:nvPr userDrawn="1"/>
          </p:nvSpPr>
          <p:spPr bwMode="auto">
            <a:xfrm>
              <a:off x="4608513" y="1012825"/>
              <a:ext cx="4763" cy="7938"/>
            </a:xfrm>
            <a:custGeom>
              <a:avLst/>
              <a:gdLst>
                <a:gd name="T0" fmla="*/ 3 w 6"/>
                <a:gd name="T1" fmla="*/ 0 h 10"/>
                <a:gd name="T2" fmla="*/ 0 w 6"/>
                <a:gd name="T3" fmla="*/ 7 h 10"/>
                <a:gd name="T4" fmla="*/ 3 w 6"/>
                <a:gd name="T5" fmla="*/ 10 h 10"/>
                <a:gd name="T6" fmla="*/ 6 w 6"/>
                <a:gd name="T7" fmla="*/ 7 h 10"/>
                <a:gd name="T8" fmla="*/ 3 w 6"/>
                <a:gd name="T9" fmla="*/ 0 h 10"/>
              </a:gdLst>
              <a:ahLst/>
              <a:cxnLst>
                <a:cxn ang="0">
                  <a:pos x="T0" y="T1"/>
                </a:cxn>
                <a:cxn ang="0">
                  <a:pos x="T2" y="T3"/>
                </a:cxn>
                <a:cxn ang="0">
                  <a:pos x="T4" y="T5"/>
                </a:cxn>
                <a:cxn ang="0">
                  <a:pos x="T6" y="T7"/>
                </a:cxn>
                <a:cxn ang="0">
                  <a:pos x="T8" y="T9"/>
                </a:cxn>
              </a:cxnLst>
              <a:rect l="0" t="0" r="r" b="b"/>
              <a:pathLst>
                <a:path w="6" h="10">
                  <a:moveTo>
                    <a:pt x="3" y="0"/>
                  </a:moveTo>
                  <a:cubicBezTo>
                    <a:pt x="3" y="0"/>
                    <a:pt x="0" y="6"/>
                    <a:pt x="0" y="7"/>
                  </a:cubicBezTo>
                  <a:cubicBezTo>
                    <a:pt x="0" y="9"/>
                    <a:pt x="1" y="10"/>
                    <a:pt x="3" y="10"/>
                  </a:cubicBezTo>
                  <a:cubicBezTo>
                    <a:pt x="5" y="10"/>
                    <a:pt x="6" y="9"/>
                    <a:pt x="6" y="7"/>
                  </a:cubicBezTo>
                  <a:cubicBezTo>
                    <a:pt x="6" y="7"/>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80" name="Freeform 196"/>
            <p:cNvSpPr>
              <a:spLocks/>
            </p:cNvSpPr>
            <p:nvPr userDrawn="1"/>
          </p:nvSpPr>
          <p:spPr bwMode="auto">
            <a:xfrm>
              <a:off x="4473575" y="1074738"/>
              <a:ext cx="4763" cy="7938"/>
            </a:xfrm>
            <a:custGeom>
              <a:avLst/>
              <a:gdLst>
                <a:gd name="T0" fmla="*/ 3 w 6"/>
                <a:gd name="T1" fmla="*/ 0 h 11"/>
                <a:gd name="T2" fmla="*/ 6 w 6"/>
                <a:gd name="T3" fmla="*/ 7 h 11"/>
                <a:gd name="T4" fmla="*/ 3 w 6"/>
                <a:gd name="T5" fmla="*/ 11 h 11"/>
                <a:gd name="T6" fmla="*/ 0 w 6"/>
                <a:gd name="T7" fmla="*/ 7 h 11"/>
                <a:gd name="T8" fmla="*/ 3 w 6"/>
                <a:gd name="T9" fmla="*/ 0 h 11"/>
              </a:gdLst>
              <a:ahLst/>
              <a:cxnLst>
                <a:cxn ang="0">
                  <a:pos x="T0" y="T1"/>
                </a:cxn>
                <a:cxn ang="0">
                  <a:pos x="T2" y="T3"/>
                </a:cxn>
                <a:cxn ang="0">
                  <a:pos x="T4" y="T5"/>
                </a:cxn>
                <a:cxn ang="0">
                  <a:pos x="T6" y="T7"/>
                </a:cxn>
                <a:cxn ang="0">
                  <a:pos x="T8" y="T9"/>
                </a:cxn>
              </a:cxnLst>
              <a:rect l="0" t="0" r="r" b="b"/>
              <a:pathLst>
                <a:path w="6" h="11">
                  <a:moveTo>
                    <a:pt x="3" y="0"/>
                  </a:moveTo>
                  <a:cubicBezTo>
                    <a:pt x="3" y="0"/>
                    <a:pt x="6" y="6"/>
                    <a:pt x="6" y="7"/>
                  </a:cubicBezTo>
                  <a:cubicBezTo>
                    <a:pt x="6" y="9"/>
                    <a:pt x="5" y="11"/>
                    <a:pt x="3" y="11"/>
                  </a:cubicBezTo>
                  <a:cubicBezTo>
                    <a:pt x="1" y="11"/>
                    <a:pt x="0" y="9"/>
                    <a:pt x="0" y="7"/>
                  </a:cubicBezTo>
                  <a:cubicBezTo>
                    <a:pt x="0" y="7"/>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81" name="Freeform 197"/>
            <p:cNvSpPr>
              <a:spLocks/>
            </p:cNvSpPr>
            <p:nvPr userDrawn="1"/>
          </p:nvSpPr>
          <p:spPr bwMode="auto">
            <a:xfrm>
              <a:off x="4473575" y="1135063"/>
              <a:ext cx="4763" cy="7938"/>
            </a:xfrm>
            <a:custGeom>
              <a:avLst/>
              <a:gdLst>
                <a:gd name="T0" fmla="*/ 3 w 6"/>
                <a:gd name="T1" fmla="*/ 0 h 11"/>
                <a:gd name="T2" fmla="*/ 6 w 6"/>
                <a:gd name="T3" fmla="*/ 7 h 11"/>
                <a:gd name="T4" fmla="*/ 3 w 6"/>
                <a:gd name="T5" fmla="*/ 11 h 11"/>
                <a:gd name="T6" fmla="*/ 0 w 6"/>
                <a:gd name="T7" fmla="*/ 7 h 11"/>
                <a:gd name="T8" fmla="*/ 3 w 6"/>
                <a:gd name="T9" fmla="*/ 0 h 11"/>
              </a:gdLst>
              <a:ahLst/>
              <a:cxnLst>
                <a:cxn ang="0">
                  <a:pos x="T0" y="T1"/>
                </a:cxn>
                <a:cxn ang="0">
                  <a:pos x="T2" y="T3"/>
                </a:cxn>
                <a:cxn ang="0">
                  <a:pos x="T4" y="T5"/>
                </a:cxn>
                <a:cxn ang="0">
                  <a:pos x="T6" y="T7"/>
                </a:cxn>
                <a:cxn ang="0">
                  <a:pos x="T8" y="T9"/>
                </a:cxn>
              </a:cxnLst>
              <a:rect l="0" t="0" r="r" b="b"/>
              <a:pathLst>
                <a:path w="6" h="11">
                  <a:moveTo>
                    <a:pt x="3" y="0"/>
                  </a:moveTo>
                  <a:cubicBezTo>
                    <a:pt x="3" y="0"/>
                    <a:pt x="6" y="6"/>
                    <a:pt x="6" y="7"/>
                  </a:cubicBezTo>
                  <a:cubicBezTo>
                    <a:pt x="6" y="9"/>
                    <a:pt x="5" y="11"/>
                    <a:pt x="3" y="11"/>
                  </a:cubicBezTo>
                  <a:cubicBezTo>
                    <a:pt x="1" y="11"/>
                    <a:pt x="0" y="9"/>
                    <a:pt x="0" y="7"/>
                  </a:cubicBezTo>
                  <a:cubicBezTo>
                    <a:pt x="0" y="7"/>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82" name="Freeform 198"/>
            <p:cNvSpPr>
              <a:spLocks/>
            </p:cNvSpPr>
            <p:nvPr userDrawn="1"/>
          </p:nvSpPr>
          <p:spPr bwMode="auto">
            <a:xfrm>
              <a:off x="4479925" y="1182688"/>
              <a:ext cx="4763" cy="7938"/>
            </a:xfrm>
            <a:custGeom>
              <a:avLst/>
              <a:gdLst>
                <a:gd name="T0" fmla="*/ 3 w 6"/>
                <a:gd name="T1" fmla="*/ 0 h 10"/>
                <a:gd name="T2" fmla="*/ 6 w 6"/>
                <a:gd name="T3" fmla="*/ 6 h 10"/>
                <a:gd name="T4" fmla="*/ 3 w 6"/>
                <a:gd name="T5" fmla="*/ 10 h 10"/>
                <a:gd name="T6" fmla="*/ 0 w 6"/>
                <a:gd name="T7" fmla="*/ 6 h 10"/>
                <a:gd name="T8" fmla="*/ 3 w 6"/>
                <a:gd name="T9" fmla="*/ 0 h 10"/>
              </a:gdLst>
              <a:ahLst/>
              <a:cxnLst>
                <a:cxn ang="0">
                  <a:pos x="T0" y="T1"/>
                </a:cxn>
                <a:cxn ang="0">
                  <a:pos x="T2" y="T3"/>
                </a:cxn>
                <a:cxn ang="0">
                  <a:pos x="T4" y="T5"/>
                </a:cxn>
                <a:cxn ang="0">
                  <a:pos x="T6" y="T7"/>
                </a:cxn>
                <a:cxn ang="0">
                  <a:pos x="T8" y="T9"/>
                </a:cxn>
              </a:cxnLst>
              <a:rect l="0" t="0" r="r" b="b"/>
              <a:pathLst>
                <a:path w="6" h="10">
                  <a:moveTo>
                    <a:pt x="3" y="0"/>
                  </a:moveTo>
                  <a:cubicBezTo>
                    <a:pt x="3" y="0"/>
                    <a:pt x="6" y="5"/>
                    <a:pt x="6" y="6"/>
                  </a:cubicBezTo>
                  <a:cubicBezTo>
                    <a:pt x="6" y="8"/>
                    <a:pt x="5" y="10"/>
                    <a:pt x="3" y="10"/>
                  </a:cubicBezTo>
                  <a:cubicBezTo>
                    <a:pt x="1" y="10"/>
                    <a:pt x="0" y="8"/>
                    <a:pt x="0" y="6"/>
                  </a:cubicBezTo>
                  <a:cubicBezTo>
                    <a:pt x="0" y="6"/>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83" name="Freeform 199"/>
            <p:cNvSpPr>
              <a:spLocks/>
            </p:cNvSpPr>
            <p:nvPr userDrawn="1"/>
          </p:nvSpPr>
          <p:spPr bwMode="auto">
            <a:xfrm>
              <a:off x="4518025" y="1208088"/>
              <a:ext cx="4763" cy="7938"/>
            </a:xfrm>
            <a:custGeom>
              <a:avLst/>
              <a:gdLst>
                <a:gd name="T0" fmla="*/ 3 w 6"/>
                <a:gd name="T1" fmla="*/ 0 h 10"/>
                <a:gd name="T2" fmla="*/ 6 w 6"/>
                <a:gd name="T3" fmla="*/ 6 h 10"/>
                <a:gd name="T4" fmla="*/ 3 w 6"/>
                <a:gd name="T5" fmla="*/ 10 h 10"/>
                <a:gd name="T6" fmla="*/ 0 w 6"/>
                <a:gd name="T7" fmla="*/ 6 h 10"/>
                <a:gd name="T8" fmla="*/ 3 w 6"/>
                <a:gd name="T9" fmla="*/ 0 h 10"/>
              </a:gdLst>
              <a:ahLst/>
              <a:cxnLst>
                <a:cxn ang="0">
                  <a:pos x="T0" y="T1"/>
                </a:cxn>
                <a:cxn ang="0">
                  <a:pos x="T2" y="T3"/>
                </a:cxn>
                <a:cxn ang="0">
                  <a:pos x="T4" y="T5"/>
                </a:cxn>
                <a:cxn ang="0">
                  <a:pos x="T6" y="T7"/>
                </a:cxn>
                <a:cxn ang="0">
                  <a:pos x="T8" y="T9"/>
                </a:cxn>
              </a:cxnLst>
              <a:rect l="0" t="0" r="r" b="b"/>
              <a:pathLst>
                <a:path w="6" h="10">
                  <a:moveTo>
                    <a:pt x="3" y="0"/>
                  </a:moveTo>
                  <a:cubicBezTo>
                    <a:pt x="3" y="0"/>
                    <a:pt x="6" y="5"/>
                    <a:pt x="6" y="6"/>
                  </a:cubicBezTo>
                  <a:cubicBezTo>
                    <a:pt x="6" y="8"/>
                    <a:pt x="5" y="10"/>
                    <a:pt x="3" y="10"/>
                  </a:cubicBezTo>
                  <a:cubicBezTo>
                    <a:pt x="1" y="10"/>
                    <a:pt x="0" y="8"/>
                    <a:pt x="0" y="6"/>
                  </a:cubicBezTo>
                  <a:cubicBezTo>
                    <a:pt x="0" y="6"/>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84" name="Freeform 200"/>
            <p:cNvSpPr>
              <a:spLocks/>
            </p:cNvSpPr>
            <p:nvPr userDrawn="1"/>
          </p:nvSpPr>
          <p:spPr bwMode="auto">
            <a:xfrm>
              <a:off x="4656138" y="1074738"/>
              <a:ext cx="4763" cy="7938"/>
            </a:xfrm>
            <a:custGeom>
              <a:avLst/>
              <a:gdLst>
                <a:gd name="T0" fmla="*/ 3 w 6"/>
                <a:gd name="T1" fmla="*/ 0 h 11"/>
                <a:gd name="T2" fmla="*/ 0 w 6"/>
                <a:gd name="T3" fmla="*/ 7 h 11"/>
                <a:gd name="T4" fmla="*/ 3 w 6"/>
                <a:gd name="T5" fmla="*/ 11 h 11"/>
                <a:gd name="T6" fmla="*/ 6 w 6"/>
                <a:gd name="T7" fmla="*/ 7 h 11"/>
                <a:gd name="T8" fmla="*/ 3 w 6"/>
                <a:gd name="T9" fmla="*/ 0 h 11"/>
              </a:gdLst>
              <a:ahLst/>
              <a:cxnLst>
                <a:cxn ang="0">
                  <a:pos x="T0" y="T1"/>
                </a:cxn>
                <a:cxn ang="0">
                  <a:pos x="T2" y="T3"/>
                </a:cxn>
                <a:cxn ang="0">
                  <a:pos x="T4" y="T5"/>
                </a:cxn>
                <a:cxn ang="0">
                  <a:pos x="T6" y="T7"/>
                </a:cxn>
                <a:cxn ang="0">
                  <a:pos x="T8" y="T9"/>
                </a:cxn>
              </a:cxnLst>
              <a:rect l="0" t="0" r="r" b="b"/>
              <a:pathLst>
                <a:path w="6" h="11">
                  <a:moveTo>
                    <a:pt x="3" y="0"/>
                  </a:moveTo>
                  <a:cubicBezTo>
                    <a:pt x="3" y="0"/>
                    <a:pt x="0" y="6"/>
                    <a:pt x="0" y="7"/>
                  </a:cubicBezTo>
                  <a:cubicBezTo>
                    <a:pt x="0" y="9"/>
                    <a:pt x="1" y="11"/>
                    <a:pt x="3" y="11"/>
                  </a:cubicBezTo>
                  <a:cubicBezTo>
                    <a:pt x="5" y="11"/>
                    <a:pt x="6" y="9"/>
                    <a:pt x="6" y="7"/>
                  </a:cubicBezTo>
                  <a:cubicBezTo>
                    <a:pt x="6" y="7"/>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85" name="Freeform 201"/>
            <p:cNvSpPr>
              <a:spLocks/>
            </p:cNvSpPr>
            <p:nvPr userDrawn="1"/>
          </p:nvSpPr>
          <p:spPr bwMode="auto">
            <a:xfrm>
              <a:off x="4656138" y="1135063"/>
              <a:ext cx="4763" cy="7938"/>
            </a:xfrm>
            <a:custGeom>
              <a:avLst/>
              <a:gdLst>
                <a:gd name="T0" fmla="*/ 3 w 6"/>
                <a:gd name="T1" fmla="*/ 0 h 11"/>
                <a:gd name="T2" fmla="*/ 0 w 6"/>
                <a:gd name="T3" fmla="*/ 7 h 11"/>
                <a:gd name="T4" fmla="*/ 3 w 6"/>
                <a:gd name="T5" fmla="*/ 11 h 11"/>
                <a:gd name="T6" fmla="*/ 6 w 6"/>
                <a:gd name="T7" fmla="*/ 7 h 11"/>
                <a:gd name="T8" fmla="*/ 3 w 6"/>
                <a:gd name="T9" fmla="*/ 0 h 11"/>
              </a:gdLst>
              <a:ahLst/>
              <a:cxnLst>
                <a:cxn ang="0">
                  <a:pos x="T0" y="T1"/>
                </a:cxn>
                <a:cxn ang="0">
                  <a:pos x="T2" y="T3"/>
                </a:cxn>
                <a:cxn ang="0">
                  <a:pos x="T4" y="T5"/>
                </a:cxn>
                <a:cxn ang="0">
                  <a:pos x="T6" y="T7"/>
                </a:cxn>
                <a:cxn ang="0">
                  <a:pos x="T8" y="T9"/>
                </a:cxn>
              </a:cxnLst>
              <a:rect l="0" t="0" r="r" b="b"/>
              <a:pathLst>
                <a:path w="6" h="11">
                  <a:moveTo>
                    <a:pt x="3" y="0"/>
                  </a:moveTo>
                  <a:cubicBezTo>
                    <a:pt x="3" y="0"/>
                    <a:pt x="0" y="6"/>
                    <a:pt x="0" y="7"/>
                  </a:cubicBezTo>
                  <a:cubicBezTo>
                    <a:pt x="0" y="9"/>
                    <a:pt x="1" y="11"/>
                    <a:pt x="3" y="11"/>
                  </a:cubicBezTo>
                  <a:cubicBezTo>
                    <a:pt x="5" y="11"/>
                    <a:pt x="6" y="9"/>
                    <a:pt x="6" y="7"/>
                  </a:cubicBezTo>
                  <a:cubicBezTo>
                    <a:pt x="6" y="7"/>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86" name="Freeform 202"/>
            <p:cNvSpPr>
              <a:spLocks/>
            </p:cNvSpPr>
            <p:nvPr userDrawn="1"/>
          </p:nvSpPr>
          <p:spPr bwMode="auto">
            <a:xfrm>
              <a:off x="4648200" y="1182688"/>
              <a:ext cx="6350" cy="7938"/>
            </a:xfrm>
            <a:custGeom>
              <a:avLst/>
              <a:gdLst>
                <a:gd name="T0" fmla="*/ 4 w 7"/>
                <a:gd name="T1" fmla="*/ 0 h 10"/>
                <a:gd name="T2" fmla="*/ 0 w 7"/>
                <a:gd name="T3" fmla="*/ 6 h 10"/>
                <a:gd name="T4" fmla="*/ 4 w 7"/>
                <a:gd name="T5" fmla="*/ 10 h 10"/>
                <a:gd name="T6" fmla="*/ 7 w 7"/>
                <a:gd name="T7" fmla="*/ 6 h 10"/>
                <a:gd name="T8" fmla="*/ 4 w 7"/>
                <a:gd name="T9" fmla="*/ 0 h 10"/>
              </a:gdLst>
              <a:ahLst/>
              <a:cxnLst>
                <a:cxn ang="0">
                  <a:pos x="T0" y="T1"/>
                </a:cxn>
                <a:cxn ang="0">
                  <a:pos x="T2" y="T3"/>
                </a:cxn>
                <a:cxn ang="0">
                  <a:pos x="T4" y="T5"/>
                </a:cxn>
                <a:cxn ang="0">
                  <a:pos x="T6" y="T7"/>
                </a:cxn>
                <a:cxn ang="0">
                  <a:pos x="T8" y="T9"/>
                </a:cxn>
              </a:cxnLst>
              <a:rect l="0" t="0" r="r" b="b"/>
              <a:pathLst>
                <a:path w="7" h="10">
                  <a:moveTo>
                    <a:pt x="4" y="0"/>
                  </a:moveTo>
                  <a:cubicBezTo>
                    <a:pt x="4" y="0"/>
                    <a:pt x="0" y="5"/>
                    <a:pt x="0" y="6"/>
                  </a:cubicBezTo>
                  <a:cubicBezTo>
                    <a:pt x="0" y="8"/>
                    <a:pt x="2" y="10"/>
                    <a:pt x="4" y="10"/>
                  </a:cubicBezTo>
                  <a:cubicBezTo>
                    <a:pt x="6" y="10"/>
                    <a:pt x="7" y="8"/>
                    <a:pt x="7" y="6"/>
                  </a:cubicBezTo>
                  <a:cubicBezTo>
                    <a:pt x="7" y="6"/>
                    <a:pt x="4" y="0"/>
                    <a:pt x="4"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87" name="Freeform 203"/>
            <p:cNvSpPr>
              <a:spLocks/>
            </p:cNvSpPr>
            <p:nvPr userDrawn="1"/>
          </p:nvSpPr>
          <p:spPr bwMode="auto">
            <a:xfrm>
              <a:off x="4611688" y="1208088"/>
              <a:ext cx="4763" cy="7938"/>
            </a:xfrm>
            <a:custGeom>
              <a:avLst/>
              <a:gdLst>
                <a:gd name="T0" fmla="*/ 3 w 6"/>
                <a:gd name="T1" fmla="*/ 0 h 10"/>
                <a:gd name="T2" fmla="*/ 0 w 6"/>
                <a:gd name="T3" fmla="*/ 6 h 10"/>
                <a:gd name="T4" fmla="*/ 3 w 6"/>
                <a:gd name="T5" fmla="*/ 10 h 10"/>
                <a:gd name="T6" fmla="*/ 6 w 6"/>
                <a:gd name="T7" fmla="*/ 6 h 10"/>
                <a:gd name="T8" fmla="*/ 3 w 6"/>
                <a:gd name="T9" fmla="*/ 0 h 10"/>
              </a:gdLst>
              <a:ahLst/>
              <a:cxnLst>
                <a:cxn ang="0">
                  <a:pos x="T0" y="T1"/>
                </a:cxn>
                <a:cxn ang="0">
                  <a:pos x="T2" y="T3"/>
                </a:cxn>
                <a:cxn ang="0">
                  <a:pos x="T4" y="T5"/>
                </a:cxn>
                <a:cxn ang="0">
                  <a:pos x="T6" y="T7"/>
                </a:cxn>
                <a:cxn ang="0">
                  <a:pos x="T8" y="T9"/>
                </a:cxn>
              </a:cxnLst>
              <a:rect l="0" t="0" r="r" b="b"/>
              <a:pathLst>
                <a:path w="6" h="10">
                  <a:moveTo>
                    <a:pt x="3" y="0"/>
                  </a:moveTo>
                  <a:cubicBezTo>
                    <a:pt x="3" y="0"/>
                    <a:pt x="0" y="5"/>
                    <a:pt x="0" y="6"/>
                  </a:cubicBezTo>
                  <a:cubicBezTo>
                    <a:pt x="0" y="8"/>
                    <a:pt x="1" y="10"/>
                    <a:pt x="3" y="10"/>
                  </a:cubicBezTo>
                  <a:cubicBezTo>
                    <a:pt x="5" y="10"/>
                    <a:pt x="6" y="8"/>
                    <a:pt x="6" y="6"/>
                  </a:cubicBezTo>
                  <a:cubicBezTo>
                    <a:pt x="6" y="6"/>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88" name="Freeform 204"/>
            <p:cNvSpPr>
              <a:spLocks/>
            </p:cNvSpPr>
            <p:nvPr userDrawn="1"/>
          </p:nvSpPr>
          <p:spPr bwMode="auto">
            <a:xfrm>
              <a:off x="4564063" y="1235075"/>
              <a:ext cx="6350" cy="7938"/>
            </a:xfrm>
            <a:custGeom>
              <a:avLst/>
              <a:gdLst>
                <a:gd name="T0" fmla="*/ 4 w 7"/>
                <a:gd name="T1" fmla="*/ 0 h 10"/>
                <a:gd name="T2" fmla="*/ 0 w 7"/>
                <a:gd name="T3" fmla="*/ 6 h 10"/>
                <a:gd name="T4" fmla="*/ 4 w 7"/>
                <a:gd name="T5" fmla="*/ 10 h 10"/>
                <a:gd name="T6" fmla="*/ 7 w 7"/>
                <a:gd name="T7" fmla="*/ 6 h 10"/>
                <a:gd name="T8" fmla="*/ 4 w 7"/>
                <a:gd name="T9" fmla="*/ 0 h 10"/>
              </a:gdLst>
              <a:ahLst/>
              <a:cxnLst>
                <a:cxn ang="0">
                  <a:pos x="T0" y="T1"/>
                </a:cxn>
                <a:cxn ang="0">
                  <a:pos x="T2" y="T3"/>
                </a:cxn>
                <a:cxn ang="0">
                  <a:pos x="T4" y="T5"/>
                </a:cxn>
                <a:cxn ang="0">
                  <a:pos x="T6" y="T7"/>
                </a:cxn>
                <a:cxn ang="0">
                  <a:pos x="T8" y="T9"/>
                </a:cxn>
              </a:cxnLst>
              <a:rect l="0" t="0" r="r" b="b"/>
              <a:pathLst>
                <a:path w="7" h="10">
                  <a:moveTo>
                    <a:pt x="4" y="0"/>
                  </a:moveTo>
                  <a:cubicBezTo>
                    <a:pt x="4" y="0"/>
                    <a:pt x="0" y="5"/>
                    <a:pt x="0" y="6"/>
                  </a:cubicBezTo>
                  <a:cubicBezTo>
                    <a:pt x="0" y="8"/>
                    <a:pt x="2" y="10"/>
                    <a:pt x="4" y="10"/>
                  </a:cubicBezTo>
                  <a:cubicBezTo>
                    <a:pt x="6" y="10"/>
                    <a:pt x="7" y="8"/>
                    <a:pt x="7" y="6"/>
                  </a:cubicBezTo>
                  <a:cubicBezTo>
                    <a:pt x="7" y="6"/>
                    <a:pt x="4" y="0"/>
                    <a:pt x="4"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89" name="Freeform 206"/>
            <p:cNvSpPr>
              <a:spLocks/>
            </p:cNvSpPr>
            <p:nvPr userDrawn="1"/>
          </p:nvSpPr>
          <p:spPr bwMode="auto">
            <a:xfrm>
              <a:off x="4597400" y="1133475"/>
              <a:ext cx="49213" cy="50800"/>
            </a:xfrm>
            <a:custGeom>
              <a:avLst/>
              <a:gdLst>
                <a:gd name="T0" fmla="*/ 54 w 62"/>
                <a:gd name="T1" fmla="*/ 14 h 64"/>
                <a:gd name="T2" fmla="*/ 59 w 62"/>
                <a:gd name="T3" fmla="*/ 15 h 64"/>
                <a:gd name="T4" fmla="*/ 61 w 62"/>
                <a:gd name="T5" fmla="*/ 9 h 64"/>
                <a:gd name="T6" fmla="*/ 57 w 62"/>
                <a:gd name="T7" fmla="*/ 6 h 64"/>
                <a:gd name="T8" fmla="*/ 41 w 62"/>
                <a:gd name="T9" fmla="*/ 14 h 64"/>
                <a:gd name="T10" fmla="*/ 47 w 62"/>
                <a:gd name="T11" fmla="*/ 23 h 64"/>
                <a:gd name="T12" fmla="*/ 51 w 62"/>
                <a:gd name="T13" fmla="*/ 26 h 64"/>
                <a:gd name="T14" fmla="*/ 48 w 62"/>
                <a:gd name="T15" fmla="*/ 29 h 64"/>
                <a:gd name="T16" fmla="*/ 33 w 62"/>
                <a:gd name="T17" fmla="*/ 25 h 64"/>
                <a:gd name="T18" fmla="*/ 33 w 62"/>
                <a:gd name="T19" fmla="*/ 9 h 64"/>
                <a:gd name="T20" fmla="*/ 34 w 62"/>
                <a:gd name="T21" fmla="*/ 5 h 64"/>
                <a:gd name="T22" fmla="*/ 24 w 62"/>
                <a:gd name="T23" fmla="*/ 4 h 64"/>
                <a:gd name="T24" fmla="*/ 11 w 62"/>
                <a:gd name="T25" fmla="*/ 11 h 64"/>
                <a:gd name="T26" fmla="*/ 14 w 62"/>
                <a:gd name="T27" fmla="*/ 16 h 64"/>
                <a:gd name="T28" fmla="*/ 16 w 62"/>
                <a:gd name="T29" fmla="*/ 18 h 64"/>
                <a:gd name="T30" fmla="*/ 12 w 62"/>
                <a:gd name="T31" fmla="*/ 20 h 64"/>
                <a:gd name="T32" fmla="*/ 14 w 62"/>
                <a:gd name="T33" fmla="*/ 24 h 64"/>
                <a:gd name="T34" fmla="*/ 8 w 62"/>
                <a:gd name="T35" fmla="*/ 19 h 64"/>
                <a:gd name="T36" fmla="*/ 4 w 62"/>
                <a:gd name="T37" fmla="*/ 11 h 64"/>
                <a:gd name="T38" fmla="*/ 1 w 62"/>
                <a:gd name="T39" fmla="*/ 12 h 64"/>
                <a:gd name="T40" fmla="*/ 0 w 62"/>
                <a:gd name="T41" fmla="*/ 18 h 64"/>
                <a:gd name="T42" fmla="*/ 1 w 62"/>
                <a:gd name="T43" fmla="*/ 24 h 64"/>
                <a:gd name="T44" fmla="*/ 15 w 62"/>
                <a:gd name="T45" fmla="*/ 38 h 64"/>
                <a:gd name="T46" fmla="*/ 4 w 62"/>
                <a:gd name="T47" fmla="*/ 57 h 64"/>
                <a:gd name="T48" fmla="*/ 2 w 62"/>
                <a:gd name="T49" fmla="*/ 62 h 64"/>
                <a:gd name="T50" fmla="*/ 4 w 62"/>
                <a:gd name="T51" fmla="*/ 64 h 64"/>
                <a:gd name="T52" fmla="*/ 16 w 62"/>
                <a:gd name="T53" fmla="*/ 53 h 64"/>
                <a:gd name="T54" fmla="*/ 23 w 62"/>
                <a:gd name="T55" fmla="*/ 43 h 64"/>
                <a:gd name="T56" fmla="*/ 31 w 62"/>
                <a:gd name="T57" fmla="*/ 47 h 64"/>
                <a:gd name="T58" fmla="*/ 22 w 62"/>
                <a:gd name="T59" fmla="*/ 58 h 64"/>
                <a:gd name="T60" fmla="*/ 21 w 62"/>
                <a:gd name="T61" fmla="*/ 61 h 64"/>
                <a:gd name="T62" fmla="*/ 29 w 62"/>
                <a:gd name="T63" fmla="*/ 62 h 64"/>
                <a:gd name="T64" fmla="*/ 43 w 62"/>
                <a:gd name="T65" fmla="*/ 49 h 64"/>
                <a:gd name="T66" fmla="*/ 41 w 62"/>
                <a:gd name="T67" fmla="*/ 57 h 64"/>
                <a:gd name="T68" fmla="*/ 51 w 62"/>
                <a:gd name="T69" fmla="*/ 53 h 64"/>
                <a:gd name="T70" fmla="*/ 52 w 62"/>
                <a:gd name="T71" fmla="*/ 39 h 64"/>
                <a:gd name="T72" fmla="*/ 58 w 62"/>
                <a:gd name="T73" fmla="*/ 25 h 64"/>
                <a:gd name="T74" fmla="*/ 47 w 62"/>
                <a:gd name="T75" fmla="*/ 14 h 64"/>
                <a:gd name="T76" fmla="*/ 54 w 62"/>
                <a:gd name="T77" fmla="*/ 1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 h="64">
                  <a:moveTo>
                    <a:pt x="54" y="14"/>
                  </a:moveTo>
                  <a:cubicBezTo>
                    <a:pt x="55" y="15"/>
                    <a:pt x="57" y="16"/>
                    <a:pt x="59" y="15"/>
                  </a:cubicBezTo>
                  <a:lnTo>
                    <a:pt x="61" y="9"/>
                  </a:lnTo>
                  <a:cubicBezTo>
                    <a:pt x="62" y="8"/>
                    <a:pt x="59" y="6"/>
                    <a:pt x="57" y="6"/>
                  </a:cubicBezTo>
                  <a:cubicBezTo>
                    <a:pt x="51" y="8"/>
                    <a:pt x="45" y="8"/>
                    <a:pt x="41" y="14"/>
                  </a:cubicBezTo>
                  <a:cubicBezTo>
                    <a:pt x="41" y="18"/>
                    <a:pt x="44" y="22"/>
                    <a:pt x="47" y="23"/>
                  </a:cubicBezTo>
                  <a:cubicBezTo>
                    <a:pt x="49" y="23"/>
                    <a:pt x="49" y="25"/>
                    <a:pt x="51" y="26"/>
                  </a:cubicBezTo>
                  <a:cubicBezTo>
                    <a:pt x="51" y="28"/>
                    <a:pt x="50" y="29"/>
                    <a:pt x="48" y="29"/>
                  </a:cubicBezTo>
                  <a:cubicBezTo>
                    <a:pt x="44" y="25"/>
                    <a:pt x="37" y="31"/>
                    <a:pt x="33" y="25"/>
                  </a:cubicBezTo>
                  <a:cubicBezTo>
                    <a:pt x="35" y="20"/>
                    <a:pt x="38" y="14"/>
                    <a:pt x="33" y="9"/>
                  </a:cubicBezTo>
                  <a:cubicBezTo>
                    <a:pt x="33" y="8"/>
                    <a:pt x="35" y="6"/>
                    <a:pt x="34" y="5"/>
                  </a:cubicBezTo>
                  <a:cubicBezTo>
                    <a:pt x="32" y="0"/>
                    <a:pt x="27" y="4"/>
                    <a:pt x="24" y="4"/>
                  </a:cubicBezTo>
                  <a:cubicBezTo>
                    <a:pt x="18" y="4"/>
                    <a:pt x="14" y="6"/>
                    <a:pt x="11" y="11"/>
                  </a:cubicBezTo>
                  <a:cubicBezTo>
                    <a:pt x="11" y="13"/>
                    <a:pt x="12" y="14"/>
                    <a:pt x="14" y="16"/>
                  </a:cubicBezTo>
                  <a:cubicBezTo>
                    <a:pt x="15" y="16"/>
                    <a:pt x="16" y="16"/>
                    <a:pt x="16" y="18"/>
                  </a:cubicBezTo>
                  <a:lnTo>
                    <a:pt x="12" y="20"/>
                  </a:lnTo>
                  <a:cubicBezTo>
                    <a:pt x="14" y="21"/>
                    <a:pt x="14" y="22"/>
                    <a:pt x="14" y="24"/>
                  </a:cubicBezTo>
                  <a:cubicBezTo>
                    <a:pt x="11" y="25"/>
                    <a:pt x="9" y="21"/>
                    <a:pt x="8" y="19"/>
                  </a:cubicBezTo>
                  <a:cubicBezTo>
                    <a:pt x="8" y="17"/>
                    <a:pt x="8" y="12"/>
                    <a:pt x="4" y="11"/>
                  </a:cubicBezTo>
                  <a:cubicBezTo>
                    <a:pt x="4" y="11"/>
                    <a:pt x="1" y="12"/>
                    <a:pt x="1" y="12"/>
                  </a:cubicBezTo>
                  <a:cubicBezTo>
                    <a:pt x="0" y="13"/>
                    <a:pt x="0" y="15"/>
                    <a:pt x="0" y="18"/>
                  </a:cubicBezTo>
                  <a:cubicBezTo>
                    <a:pt x="0" y="20"/>
                    <a:pt x="1" y="24"/>
                    <a:pt x="1" y="24"/>
                  </a:cubicBezTo>
                  <a:cubicBezTo>
                    <a:pt x="1" y="24"/>
                    <a:pt x="12" y="33"/>
                    <a:pt x="15" y="38"/>
                  </a:cubicBezTo>
                  <a:cubicBezTo>
                    <a:pt x="11" y="44"/>
                    <a:pt x="11" y="53"/>
                    <a:pt x="4" y="57"/>
                  </a:cubicBezTo>
                  <a:cubicBezTo>
                    <a:pt x="2" y="58"/>
                    <a:pt x="2" y="60"/>
                    <a:pt x="2" y="62"/>
                  </a:cubicBezTo>
                  <a:lnTo>
                    <a:pt x="4" y="64"/>
                  </a:lnTo>
                  <a:cubicBezTo>
                    <a:pt x="8" y="61"/>
                    <a:pt x="17" y="61"/>
                    <a:pt x="16" y="53"/>
                  </a:cubicBezTo>
                  <a:cubicBezTo>
                    <a:pt x="18" y="49"/>
                    <a:pt x="20" y="46"/>
                    <a:pt x="23" y="43"/>
                  </a:cubicBezTo>
                  <a:cubicBezTo>
                    <a:pt x="27" y="43"/>
                    <a:pt x="30" y="44"/>
                    <a:pt x="31" y="47"/>
                  </a:cubicBezTo>
                  <a:cubicBezTo>
                    <a:pt x="30" y="53"/>
                    <a:pt x="27" y="56"/>
                    <a:pt x="22" y="58"/>
                  </a:cubicBezTo>
                  <a:cubicBezTo>
                    <a:pt x="21" y="59"/>
                    <a:pt x="21" y="60"/>
                    <a:pt x="21" y="61"/>
                  </a:cubicBezTo>
                  <a:cubicBezTo>
                    <a:pt x="23" y="64"/>
                    <a:pt x="27" y="62"/>
                    <a:pt x="29" y="62"/>
                  </a:cubicBezTo>
                  <a:cubicBezTo>
                    <a:pt x="35" y="58"/>
                    <a:pt x="38" y="51"/>
                    <a:pt x="43" y="49"/>
                  </a:cubicBezTo>
                  <a:cubicBezTo>
                    <a:pt x="44" y="52"/>
                    <a:pt x="36" y="53"/>
                    <a:pt x="41" y="57"/>
                  </a:cubicBezTo>
                  <a:cubicBezTo>
                    <a:pt x="44" y="56"/>
                    <a:pt x="48" y="57"/>
                    <a:pt x="51" y="53"/>
                  </a:cubicBezTo>
                  <a:cubicBezTo>
                    <a:pt x="48" y="47"/>
                    <a:pt x="59" y="44"/>
                    <a:pt x="52" y="39"/>
                  </a:cubicBezTo>
                  <a:cubicBezTo>
                    <a:pt x="52" y="33"/>
                    <a:pt x="58" y="31"/>
                    <a:pt x="58" y="25"/>
                  </a:cubicBezTo>
                  <a:cubicBezTo>
                    <a:pt x="56" y="19"/>
                    <a:pt x="49" y="19"/>
                    <a:pt x="47" y="14"/>
                  </a:cubicBezTo>
                  <a:cubicBezTo>
                    <a:pt x="49" y="13"/>
                    <a:pt x="52" y="13"/>
                    <a:pt x="54" y="1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90" name="Oval 207"/>
            <p:cNvSpPr>
              <a:spLocks noChangeArrowheads="1"/>
            </p:cNvSpPr>
            <p:nvPr userDrawn="1"/>
          </p:nvSpPr>
          <p:spPr bwMode="auto">
            <a:xfrm>
              <a:off x="4427538" y="1187450"/>
              <a:ext cx="11113" cy="9525"/>
            </a:xfrm>
            <a:prstGeom prst="ellipse">
              <a:avLst/>
            </a:pr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91" name="Oval 208"/>
            <p:cNvSpPr>
              <a:spLocks noChangeArrowheads="1"/>
            </p:cNvSpPr>
            <p:nvPr userDrawn="1"/>
          </p:nvSpPr>
          <p:spPr bwMode="auto">
            <a:xfrm>
              <a:off x="4133850" y="1357313"/>
              <a:ext cx="11113" cy="11113"/>
            </a:xfrm>
            <a:prstGeom prst="ellipse">
              <a:avLst/>
            </a:pr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92" name="Freeform 209"/>
            <p:cNvSpPr>
              <a:spLocks noEditPoints="1"/>
            </p:cNvSpPr>
            <p:nvPr userDrawn="1"/>
          </p:nvSpPr>
          <p:spPr bwMode="auto">
            <a:xfrm>
              <a:off x="4325938" y="1409700"/>
              <a:ext cx="0" cy="0"/>
            </a:xfrm>
            <a:custGeom>
              <a:avLst/>
              <a:gdLst>
                <a:gd name="T0" fmla="*/ 1 w 1"/>
                <a:gd name="T1" fmla="*/ 1 h 1"/>
                <a:gd name="T2" fmla="*/ 1 w 1"/>
                <a:gd name="T3" fmla="*/ 1 h 1"/>
                <a:gd name="T4" fmla="*/ 0 w 1"/>
                <a:gd name="T5" fmla="*/ 1 h 1"/>
                <a:gd name="T6" fmla="*/ 0 w 1"/>
                <a:gd name="T7" fmla="*/ 1 h 1"/>
                <a:gd name="T8" fmla="*/ 0 w 1"/>
                <a:gd name="T9" fmla="*/ 1 h 1"/>
                <a:gd name="T10" fmla="*/ 0 w 1"/>
                <a:gd name="T11" fmla="*/ 1 h 1"/>
                <a:gd name="T12" fmla="*/ 0 w 1"/>
                <a:gd name="T13" fmla="*/ 1 h 1"/>
                <a:gd name="T14" fmla="*/ 0 w 1"/>
                <a:gd name="T15" fmla="*/ 1 h 1"/>
                <a:gd name="T16" fmla="*/ 0 w 1"/>
                <a:gd name="T17" fmla="*/ 1 h 1"/>
                <a:gd name="T18" fmla="*/ 0 w 1"/>
                <a:gd name="T19" fmla="*/ 1 h 1"/>
                <a:gd name="T20" fmla="*/ 0 w 1"/>
                <a:gd name="T21" fmla="*/ 0 h 1"/>
                <a:gd name="T22" fmla="*/ 0 w 1"/>
                <a:gd name="T23" fmla="*/ 0 h 1"/>
                <a:gd name="T24" fmla="*/ 0 w 1"/>
                <a:gd name="T25" fmla="*/ 0 h 1"/>
                <a:gd name="T26" fmla="*/ 0 w 1"/>
                <a:gd name="T27" fmla="*/ 0 h 1"/>
                <a:gd name="T28" fmla="*/ 1 w 1"/>
                <a:gd name="T29" fmla="*/ 0 h 1"/>
                <a:gd name="T30" fmla="*/ 1 w 1"/>
                <a:gd name="T31" fmla="*/ 1 h 1"/>
                <a:gd name="T32" fmla="*/ 1 w 1"/>
                <a:gd name="T33" fmla="*/ 1 h 1"/>
                <a:gd name="T34" fmla="*/ 1 w 1"/>
                <a:gd name="T35" fmla="*/ 1 h 1"/>
                <a:gd name="T36" fmla="*/ 0 w 1"/>
                <a:gd name="T37" fmla="*/ 1 h 1"/>
                <a:gd name="T38" fmla="*/ 0 w 1"/>
                <a:gd name="T39" fmla="*/ 0 h 1"/>
                <a:gd name="T40" fmla="*/ 0 w 1"/>
                <a:gd name="T41" fmla="*/ 0 h 1"/>
                <a:gd name="T42" fmla="*/ 0 w 1"/>
                <a:gd name="T43" fmla="*/ 0 h 1"/>
                <a:gd name="T44" fmla="*/ 0 w 1"/>
                <a:gd name="T45" fmla="*/ 1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 h="1">
                  <a:moveTo>
                    <a:pt x="1" y="1"/>
                  </a:moveTo>
                  <a:lnTo>
                    <a:pt x="1" y="1"/>
                  </a:lnTo>
                  <a:lnTo>
                    <a:pt x="0" y="1"/>
                  </a:lnTo>
                  <a:lnTo>
                    <a:pt x="0" y="1"/>
                  </a:lnTo>
                  <a:lnTo>
                    <a:pt x="0" y="1"/>
                  </a:lnTo>
                  <a:cubicBezTo>
                    <a:pt x="0" y="1"/>
                    <a:pt x="0" y="1"/>
                    <a:pt x="0" y="1"/>
                  </a:cubicBezTo>
                  <a:lnTo>
                    <a:pt x="0" y="1"/>
                  </a:lnTo>
                  <a:lnTo>
                    <a:pt x="0" y="1"/>
                  </a:lnTo>
                  <a:lnTo>
                    <a:pt x="0" y="1"/>
                  </a:lnTo>
                  <a:cubicBezTo>
                    <a:pt x="0" y="1"/>
                    <a:pt x="0" y="1"/>
                    <a:pt x="0" y="1"/>
                  </a:cubicBezTo>
                  <a:lnTo>
                    <a:pt x="0" y="0"/>
                  </a:lnTo>
                  <a:cubicBezTo>
                    <a:pt x="0" y="0"/>
                    <a:pt x="0" y="0"/>
                    <a:pt x="0" y="0"/>
                  </a:cubicBezTo>
                  <a:lnTo>
                    <a:pt x="0" y="0"/>
                  </a:lnTo>
                  <a:lnTo>
                    <a:pt x="0" y="0"/>
                  </a:lnTo>
                  <a:cubicBezTo>
                    <a:pt x="0" y="0"/>
                    <a:pt x="1" y="0"/>
                    <a:pt x="1" y="0"/>
                  </a:cubicBezTo>
                  <a:cubicBezTo>
                    <a:pt x="1" y="1"/>
                    <a:pt x="1" y="1"/>
                    <a:pt x="1" y="1"/>
                  </a:cubicBezTo>
                  <a:lnTo>
                    <a:pt x="1" y="1"/>
                  </a:lnTo>
                  <a:cubicBezTo>
                    <a:pt x="1" y="1"/>
                    <a:pt x="1" y="1"/>
                    <a:pt x="1" y="1"/>
                  </a:cubicBezTo>
                  <a:close/>
                  <a:moveTo>
                    <a:pt x="0" y="1"/>
                  </a:moveTo>
                  <a:cubicBezTo>
                    <a:pt x="0" y="1"/>
                    <a:pt x="0" y="1"/>
                    <a:pt x="0" y="0"/>
                  </a:cubicBezTo>
                  <a:cubicBezTo>
                    <a:pt x="0" y="0"/>
                    <a:pt x="0" y="0"/>
                    <a:pt x="0" y="0"/>
                  </a:cubicBezTo>
                  <a:cubicBezTo>
                    <a:pt x="0" y="0"/>
                    <a:pt x="0" y="0"/>
                    <a:pt x="0" y="0"/>
                  </a:cubicBezTo>
                  <a:lnTo>
                    <a:pt x="0" y="1"/>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93" name="Freeform 210"/>
            <p:cNvSpPr>
              <a:spLocks/>
            </p:cNvSpPr>
            <p:nvPr userDrawn="1"/>
          </p:nvSpPr>
          <p:spPr bwMode="auto">
            <a:xfrm>
              <a:off x="4325938" y="1409700"/>
              <a:ext cx="1588" cy="0"/>
            </a:xfrm>
            <a:custGeom>
              <a:avLst/>
              <a:gdLst>
                <a:gd name="T0" fmla="*/ 1 w 1"/>
                <a:gd name="T1" fmla="*/ 0 h 1"/>
                <a:gd name="T2" fmla="*/ 1 w 1"/>
                <a:gd name="T3" fmla="*/ 0 h 1"/>
                <a:gd name="T4" fmla="*/ 0 w 1"/>
                <a:gd name="T5" fmla="*/ 0 h 1"/>
                <a:gd name="T6" fmla="*/ 1 w 1"/>
                <a:gd name="T7" fmla="*/ 0 h 1"/>
                <a:gd name="T8" fmla="*/ 1 w 1"/>
                <a:gd name="T9" fmla="*/ 1 h 1"/>
                <a:gd name="T10" fmla="*/ 1 w 1"/>
                <a:gd name="T11" fmla="*/ 1 h 1"/>
                <a:gd name="T12" fmla="*/ 1 w 1"/>
                <a:gd name="T13" fmla="*/ 1 h 1"/>
                <a:gd name="T14" fmla="*/ 0 w 1"/>
                <a:gd name="T15" fmla="*/ 1 h 1"/>
                <a:gd name="T16" fmla="*/ 0 w 1"/>
                <a:gd name="T17" fmla="*/ 1 h 1"/>
                <a:gd name="T18" fmla="*/ 0 w 1"/>
                <a:gd name="T19" fmla="*/ 1 h 1"/>
                <a:gd name="T20" fmla="*/ 0 w 1"/>
                <a:gd name="T21" fmla="*/ 1 h 1"/>
                <a:gd name="T22" fmla="*/ 0 w 1"/>
                <a:gd name="T23" fmla="*/ 1 h 1"/>
                <a:gd name="T24" fmla="*/ 1 w 1"/>
                <a:gd name="T25" fmla="*/ 1 h 1"/>
                <a:gd name="T26" fmla="*/ 1 w 1"/>
                <a:gd name="T27" fmla="*/ 1 h 1"/>
                <a:gd name="T28" fmla="*/ 1 w 1"/>
                <a:gd name="T29" fmla="*/ 1 h 1"/>
                <a:gd name="T30" fmla="*/ 0 w 1"/>
                <a:gd name="T31" fmla="*/ 1 h 1"/>
                <a:gd name="T32" fmla="*/ 0 w 1"/>
                <a:gd name="T33" fmla="*/ 0 h 1"/>
                <a:gd name="T34" fmla="*/ 1 w 1"/>
                <a:gd name="T35" fmla="*/ 0 h 1"/>
                <a:gd name="T36" fmla="*/ 1 w 1"/>
                <a:gd name="T37" fmla="*/ 0 h 1"/>
                <a:gd name="T38" fmla="*/ 1 w 1"/>
                <a:gd name="T39" fmla="*/ 0 h 1"/>
                <a:gd name="T40" fmla="*/ 1 w 1"/>
                <a:gd name="T41" fmla="*/ 0 h 1"/>
                <a:gd name="T42" fmla="*/ 1 w 1"/>
                <a:gd name="T43"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 h="1">
                  <a:moveTo>
                    <a:pt x="1" y="0"/>
                  </a:moveTo>
                  <a:cubicBezTo>
                    <a:pt x="1" y="0"/>
                    <a:pt x="1" y="0"/>
                    <a:pt x="1" y="0"/>
                  </a:cubicBezTo>
                  <a:cubicBezTo>
                    <a:pt x="0" y="0"/>
                    <a:pt x="0" y="0"/>
                    <a:pt x="0" y="0"/>
                  </a:cubicBezTo>
                  <a:cubicBezTo>
                    <a:pt x="0" y="0"/>
                    <a:pt x="0" y="0"/>
                    <a:pt x="1" y="0"/>
                  </a:cubicBezTo>
                  <a:lnTo>
                    <a:pt x="1" y="1"/>
                  </a:lnTo>
                  <a:cubicBezTo>
                    <a:pt x="1" y="1"/>
                    <a:pt x="1" y="1"/>
                    <a:pt x="1" y="1"/>
                  </a:cubicBezTo>
                  <a:cubicBezTo>
                    <a:pt x="1" y="1"/>
                    <a:pt x="1" y="1"/>
                    <a:pt x="1" y="1"/>
                  </a:cubicBezTo>
                  <a:cubicBezTo>
                    <a:pt x="0" y="1"/>
                    <a:pt x="0" y="1"/>
                    <a:pt x="0" y="1"/>
                  </a:cubicBezTo>
                  <a:cubicBezTo>
                    <a:pt x="0" y="1"/>
                    <a:pt x="0" y="1"/>
                    <a:pt x="0" y="1"/>
                  </a:cubicBezTo>
                  <a:lnTo>
                    <a:pt x="0" y="1"/>
                  </a:lnTo>
                  <a:lnTo>
                    <a:pt x="0" y="1"/>
                  </a:lnTo>
                  <a:lnTo>
                    <a:pt x="0" y="1"/>
                  </a:lnTo>
                  <a:cubicBezTo>
                    <a:pt x="0" y="1"/>
                    <a:pt x="0" y="1"/>
                    <a:pt x="1" y="1"/>
                  </a:cubicBezTo>
                  <a:cubicBezTo>
                    <a:pt x="1" y="1"/>
                    <a:pt x="1" y="1"/>
                    <a:pt x="1" y="1"/>
                  </a:cubicBezTo>
                  <a:cubicBezTo>
                    <a:pt x="1" y="1"/>
                    <a:pt x="1" y="1"/>
                    <a:pt x="1" y="1"/>
                  </a:cubicBezTo>
                  <a:lnTo>
                    <a:pt x="0" y="1"/>
                  </a:lnTo>
                  <a:cubicBezTo>
                    <a:pt x="0" y="1"/>
                    <a:pt x="0" y="0"/>
                    <a:pt x="0" y="0"/>
                  </a:cubicBezTo>
                  <a:cubicBezTo>
                    <a:pt x="0" y="0"/>
                    <a:pt x="0" y="0"/>
                    <a:pt x="1" y="0"/>
                  </a:cubicBezTo>
                  <a:cubicBezTo>
                    <a:pt x="1" y="0"/>
                    <a:pt x="1" y="0"/>
                    <a:pt x="1" y="0"/>
                  </a:cubicBezTo>
                  <a:cubicBezTo>
                    <a:pt x="1" y="0"/>
                    <a:pt x="1" y="0"/>
                    <a:pt x="1" y="0"/>
                  </a:cubicBezTo>
                  <a:lnTo>
                    <a:pt x="1" y="0"/>
                  </a:lnTo>
                  <a:lnTo>
                    <a:pt x="1"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94" name="Freeform 211"/>
            <p:cNvSpPr>
              <a:spLocks/>
            </p:cNvSpPr>
            <p:nvPr userDrawn="1"/>
          </p:nvSpPr>
          <p:spPr bwMode="auto">
            <a:xfrm>
              <a:off x="4327525" y="1409700"/>
              <a:ext cx="1588" cy="0"/>
            </a:xfrm>
            <a:custGeom>
              <a:avLst/>
              <a:gdLst>
                <a:gd name="T0" fmla="*/ 2 w 2"/>
                <a:gd name="T1" fmla="*/ 0 h 1"/>
                <a:gd name="T2" fmla="*/ 2 w 2"/>
                <a:gd name="T3" fmla="*/ 0 h 1"/>
                <a:gd name="T4" fmla="*/ 2 w 2"/>
                <a:gd name="T5" fmla="*/ 1 h 1"/>
                <a:gd name="T6" fmla="*/ 2 w 2"/>
                <a:gd name="T7" fmla="*/ 1 h 1"/>
                <a:gd name="T8" fmla="*/ 1 w 2"/>
                <a:gd name="T9" fmla="*/ 0 h 1"/>
                <a:gd name="T10" fmla="*/ 1 w 2"/>
                <a:gd name="T11" fmla="*/ 0 h 1"/>
                <a:gd name="T12" fmla="*/ 1 w 2"/>
                <a:gd name="T13" fmla="*/ 1 h 1"/>
                <a:gd name="T14" fmla="*/ 1 w 2"/>
                <a:gd name="T15" fmla="*/ 1 h 1"/>
                <a:gd name="T16" fmla="*/ 0 w 2"/>
                <a:gd name="T17" fmla="*/ 0 h 1"/>
                <a:gd name="T18" fmla="*/ 0 w 2"/>
                <a:gd name="T19" fmla="*/ 0 h 1"/>
                <a:gd name="T20" fmla="*/ 0 w 2"/>
                <a:gd name="T21" fmla="*/ 0 h 1"/>
                <a:gd name="T22" fmla="*/ 1 w 2"/>
                <a:gd name="T23" fmla="*/ 0 h 1"/>
                <a:gd name="T24" fmla="*/ 1 w 2"/>
                <a:gd name="T25" fmla="*/ 0 h 1"/>
                <a:gd name="T26" fmla="*/ 1 w 2"/>
                <a:gd name="T27" fmla="*/ 0 h 1"/>
                <a:gd name="T28" fmla="*/ 1 w 2"/>
                <a:gd name="T29" fmla="*/ 0 h 1"/>
                <a:gd name="T30" fmla="*/ 1 w 2"/>
                <a:gd name="T31" fmla="*/ 1 h 1"/>
                <a:gd name="T32" fmla="*/ 1 w 2"/>
                <a:gd name="T33" fmla="*/ 1 h 1"/>
                <a:gd name="T34" fmla="*/ 1 w 2"/>
                <a:gd name="T35" fmla="*/ 0 h 1"/>
                <a:gd name="T36" fmla="*/ 1 w 2"/>
                <a:gd name="T37" fmla="*/ 0 h 1"/>
                <a:gd name="T38" fmla="*/ 1 w 2"/>
                <a:gd name="T39" fmla="*/ 0 h 1"/>
                <a:gd name="T40" fmla="*/ 1 w 2"/>
                <a:gd name="T41" fmla="*/ 0 h 1"/>
                <a:gd name="T42" fmla="*/ 2 w 2"/>
                <a:gd name="T43" fmla="*/ 0 h 1"/>
                <a:gd name="T44" fmla="*/ 2 w 2"/>
                <a:gd name="T45" fmla="*/ 0 h 1"/>
                <a:gd name="T46" fmla="*/ 2 w 2"/>
                <a:gd name="T47" fmla="*/ 0 h 1"/>
                <a:gd name="T48" fmla="*/ 2 w 2"/>
                <a:gd name="T49" fmla="*/ 0 h 1"/>
                <a:gd name="T50" fmla="*/ 2 w 2"/>
                <a:gd name="T51" fmla="*/ 1 h 1"/>
                <a:gd name="T52" fmla="*/ 2 w 2"/>
                <a:gd name="T53" fmla="*/ 1 h 1"/>
                <a:gd name="T54" fmla="*/ 2 w 2"/>
                <a:gd name="T55" fmla="*/ 0 h 1"/>
                <a:gd name="T56" fmla="*/ 2 w 2"/>
                <a:gd name="T57" fmla="*/ 0 h 1"/>
                <a:gd name="T58" fmla="*/ 2 w 2"/>
                <a:gd name="T59" fmla="*/ 0 h 1"/>
                <a:gd name="T60" fmla="*/ 2 w 2"/>
                <a:gd name="T61" fmla="*/ 0 h 1"/>
                <a:gd name="T62" fmla="*/ 2 w 2"/>
                <a:gd name="T63"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 h="1">
                  <a:moveTo>
                    <a:pt x="2" y="0"/>
                  </a:moveTo>
                  <a:cubicBezTo>
                    <a:pt x="2" y="0"/>
                    <a:pt x="2" y="0"/>
                    <a:pt x="2" y="0"/>
                  </a:cubicBezTo>
                  <a:lnTo>
                    <a:pt x="2" y="1"/>
                  </a:lnTo>
                  <a:lnTo>
                    <a:pt x="2" y="1"/>
                  </a:lnTo>
                  <a:lnTo>
                    <a:pt x="1" y="0"/>
                  </a:lnTo>
                  <a:lnTo>
                    <a:pt x="1" y="0"/>
                  </a:lnTo>
                  <a:lnTo>
                    <a:pt x="1" y="1"/>
                  </a:lnTo>
                  <a:lnTo>
                    <a:pt x="1" y="1"/>
                  </a:lnTo>
                  <a:lnTo>
                    <a:pt x="0" y="0"/>
                  </a:lnTo>
                  <a:cubicBezTo>
                    <a:pt x="0" y="0"/>
                    <a:pt x="0" y="0"/>
                    <a:pt x="0" y="0"/>
                  </a:cubicBezTo>
                  <a:lnTo>
                    <a:pt x="0" y="0"/>
                  </a:lnTo>
                  <a:lnTo>
                    <a:pt x="1" y="0"/>
                  </a:lnTo>
                  <a:lnTo>
                    <a:pt x="1" y="0"/>
                  </a:lnTo>
                  <a:cubicBezTo>
                    <a:pt x="1" y="0"/>
                    <a:pt x="1" y="0"/>
                    <a:pt x="1" y="0"/>
                  </a:cubicBezTo>
                  <a:cubicBezTo>
                    <a:pt x="1" y="0"/>
                    <a:pt x="1" y="0"/>
                    <a:pt x="1" y="0"/>
                  </a:cubicBezTo>
                  <a:lnTo>
                    <a:pt x="1" y="1"/>
                  </a:lnTo>
                  <a:lnTo>
                    <a:pt x="1" y="1"/>
                  </a:lnTo>
                  <a:lnTo>
                    <a:pt x="1" y="0"/>
                  </a:lnTo>
                  <a:lnTo>
                    <a:pt x="1" y="0"/>
                  </a:lnTo>
                  <a:cubicBezTo>
                    <a:pt x="1" y="0"/>
                    <a:pt x="1" y="0"/>
                    <a:pt x="1" y="0"/>
                  </a:cubicBezTo>
                  <a:lnTo>
                    <a:pt x="1" y="0"/>
                  </a:lnTo>
                  <a:lnTo>
                    <a:pt x="2" y="0"/>
                  </a:lnTo>
                  <a:lnTo>
                    <a:pt x="2" y="0"/>
                  </a:lnTo>
                  <a:cubicBezTo>
                    <a:pt x="2" y="0"/>
                    <a:pt x="2" y="0"/>
                    <a:pt x="2" y="0"/>
                  </a:cubicBezTo>
                  <a:cubicBezTo>
                    <a:pt x="2" y="0"/>
                    <a:pt x="2" y="0"/>
                    <a:pt x="2" y="0"/>
                  </a:cubicBezTo>
                  <a:lnTo>
                    <a:pt x="2" y="1"/>
                  </a:lnTo>
                  <a:lnTo>
                    <a:pt x="2" y="1"/>
                  </a:lnTo>
                  <a:lnTo>
                    <a:pt x="2" y="0"/>
                  </a:lnTo>
                  <a:cubicBezTo>
                    <a:pt x="2" y="0"/>
                    <a:pt x="2" y="0"/>
                    <a:pt x="2" y="0"/>
                  </a:cubicBezTo>
                  <a:cubicBezTo>
                    <a:pt x="2" y="0"/>
                    <a:pt x="2" y="0"/>
                    <a:pt x="2" y="0"/>
                  </a:cubicBezTo>
                  <a:lnTo>
                    <a:pt x="2" y="0"/>
                  </a:lnTo>
                  <a:lnTo>
                    <a:pt x="2"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95" name="Freeform 212"/>
            <p:cNvSpPr>
              <a:spLocks noEditPoints="1"/>
            </p:cNvSpPr>
            <p:nvPr userDrawn="1"/>
          </p:nvSpPr>
          <p:spPr bwMode="auto">
            <a:xfrm>
              <a:off x="4329113" y="1409700"/>
              <a:ext cx="0" cy="0"/>
            </a:xfrm>
            <a:custGeom>
              <a:avLst/>
              <a:gdLst>
                <a:gd name="T0" fmla="*/ 0 w 1"/>
                <a:gd name="T1" fmla="*/ 1 h 1"/>
                <a:gd name="T2" fmla="*/ 1 w 1"/>
                <a:gd name="T3" fmla="*/ 1 h 1"/>
                <a:gd name="T4" fmla="*/ 1 w 1"/>
                <a:gd name="T5" fmla="*/ 1 h 1"/>
                <a:gd name="T6" fmla="*/ 1 w 1"/>
                <a:gd name="T7" fmla="*/ 1 h 1"/>
                <a:gd name="T8" fmla="*/ 0 w 1"/>
                <a:gd name="T9" fmla="*/ 0 h 1"/>
                <a:gd name="T10" fmla="*/ 1 w 1"/>
                <a:gd name="T11" fmla="*/ 0 h 1"/>
                <a:gd name="T12" fmla="*/ 1 w 1"/>
                <a:gd name="T13" fmla="*/ 1 h 1"/>
                <a:gd name="T14" fmla="*/ 0 w 1"/>
                <a:gd name="T15" fmla="*/ 1 h 1"/>
                <a:gd name="T16" fmla="*/ 1 w 1"/>
                <a:gd name="T17" fmla="*/ 1 h 1"/>
                <a:gd name="T18" fmla="*/ 1 w 1"/>
                <a:gd name="T19" fmla="*/ 1 h 1"/>
                <a:gd name="T20" fmla="*/ 1 w 1"/>
                <a:gd name="T21" fmla="*/ 1 h 1"/>
                <a:gd name="T22" fmla="*/ 1 w 1"/>
                <a:gd name="T23" fmla="*/ 0 h 1"/>
                <a:gd name="T24" fmla="*/ 1 w 1"/>
                <a:gd name="T25" fmla="*/ 0 h 1"/>
                <a:gd name="T26" fmla="*/ 1 w 1"/>
                <a:gd name="T27" fmla="*/ 1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 h="1">
                  <a:moveTo>
                    <a:pt x="0" y="1"/>
                  </a:moveTo>
                  <a:cubicBezTo>
                    <a:pt x="1" y="1"/>
                    <a:pt x="1" y="1"/>
                    <a:pt x="1" y="1"/>
                  </a:cubicBezTo>
                  <a:cubicBezTo>
                    <a:pt x="1" y="1"/>
                    <a:pt x="1" y="1"/>
                    <a:pt x="1" y="1"/>
                  </a:cubicBezTo>
                  <a:cubicBezTo>
                    <a:pt x="1" y="1"/>
                    <a:pt x="1" y="1"/>
                    <a:pt x="1" y="1"/>
                  </a:cubicBezTo>
                  <a:cubicBezTo>
                    <a:pt x="1" y="1"/>
                    <a:pt x="0" y="1"/>
                    <a:pt x="0" y="0"/>
                  </a:cubicBezTo>
                  <a:cubicBezTo>
                    <a:pt x="0" y="0"/>
                    <a:pt x="1" y="0"/>
                    <a:pt x="1" y="0"/>
                  </a:cubicBezTo>
                  <a:cubicBezTo>
                    <a:pt x="1" y="0"/>
                    <a:pt x="1" y="0"/>
                    <a:pt x="1" y="1"/>
                  </a:cubicBezTo>
                  <a:cubicBezTo>
                    <a:pt x="1" y="1"/>
                    <a:pt x="1" y="1"/>
                    <a:pt x="0" y="1"/>
                  </a:cubicBezTo>
                  <a:close/>
                  <a:moveTo>
                    <a:pt x="1" y="1"/>
                  </a:moveTo>
                  <a:cubicBezTo>
                    <a:pt x="1" y="1"/>
                    <a:pt x="1" y="1"/>
                    <a:pt x="1" y="1"/>
                  </a:cubicBezTo>
                  <a:cubicBezTo>
                    <a:pt x="1" y="1"/>
                    <a:pt x="1" y="1"/>
                    <a:pt x="1" y="1"/>
                  </a:cubicBezTo>
                  <a:cubicBezTo>
                    <a:pt x="1" y="0"/>
                    <a:pt x="1" y="0"/>
                    <a:pt x="1" y="0"/>
                  </a:cubicBezTo>
                  <a:cubicBezTo>
                    <a:pt x="1" y="0"/>
                    <a:pt x="1" y="0"/>
                    <a:pt x="1" y="0"/>
                  </a:cubicBezTo>
                  <a:cubicBezTo>
                    <a:pt x="1" y="1"/>
                    <a:pt x="1" y="1"/>
                    <a:pt x="1" y="1"/>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96" name="Freeform 213"/>
            <p:cNvSpPr>
              <a:spLocks/>
            </p:cNvSpPr>
            <p:nvPr userDrawn="1"/>
          </p:nvSpPr>
          <p:spPr bwMode="auto">
            <a:xfrm>
              <a:off x="4330700" y="1409700"/>
              <a:ext cx="0" cy="0"/>
            </a:xfrm>
            <a:custGeom>
              <a:avLst/>
              <a:gdLst>
                <a:gd name="T0" fmla="*/ 0 w 1"/>
                <a:gd name="T1" fmla="*/ 0 h 1"/>
                <a:gd name="T2" fmla="*/ 0 w 1"/>
                <a:gd name="T3" fmla="*/ 0 h 1"/>
                <a:gd name="T4" fmla="*/ 0 w 1"/>
                <a:gd name="T5" fmla="*/ 1 h 1"/>
                <a:gd name="T6" fmla="*/ 0 w 1"/>
                <a:gd name="T7" fmla="*/ 1 h 1"/>
                <a:gd name="T8" fmla="*/ 0 w 1"/>
                <a:gd name="T9" fmla="*/ 1 h 1"/>
                <a:gd name="T10" fmla="*/ 0 w 1"/>
                <a:gd name="T11" fmla="*/ 1 h 1"/>
                <a:gd name="T12" fmla="*/ 0 w 1"/>
                <a:gd name="T13" fmla="*/ 1 h 1"/>
                <a:gd name="T14" fmla="*/ 0 w 1"/>
                <a:gd name="T15" fmla="*/ 1 h 1"/>
                <a:gd name="T16" fmla="*/ 0 w 1"/>
                <a:gd name="T17" fmla="*/ 1 h 1"/>
                <a:gd name="T18" fmla="*/ 0 w 1"/>
                <a:gd name="T19" fmla="*/ 1 h 1"/>
                <a:gd name="T20" fmla="*/ 0 w 1"/>
                <a:gd name="T21" fmla="*/ 0 h 1"/>
                <a:gd name="T22" fmla="*/ 1 w 1"/>
                <a:gd name="T23" fmla="*/ 0 h 1"/>
                <a:gd name="T24" fmla="*/ 0 w 1"/>
                <a:gd name="T25" fmla="*/ 0 h 1"/>
                <a:gd name="T26" fmla="*/ 0 w 1"/>
                <a:gd name="T27"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 h="1">
                  <a:moveTo>
                    <a:pt x="0" y="0"/>
                  </a:move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lnTo>
                    <a:pt x="0" y="0"/>
                  </a:lnTo>
                  <a:lnTo>
                    <a:pt x="1" y="0"/>
                  </a:lnTo>
                  <a:lnTo>
                    <a:pt x="0" y="0"/>
                  </a:lnTo>
                  <a:lnTo>
                    <a:pt x="0"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97" name="Freeform 214"/>
            <p:cNvSpPr>
              <a:spLocks noEditPoints="1"/>
            </p:cNvSpPr>
            <p:nvPr userDrawn="1"/>
          </p:nvSpPr>
          <p:spPr bwMode="auto">
            <a:xfrm>
              <a:off x="4462463" y="1004888"/>
              <a:ext cx="209550" cy="249238"/>
            </a:xfrm>
            <a:custGeom>
              <a:avLst/>
              <a:gdLst>
                <a:gd name="T0" fmla="*/ 263 w 263"/>
                <a:gd name="T1" fmla="*/ 0 h 313"/>
                <a:gd name="T2" fmla="*/ 263 w 263"/>
                <a:gd name="T3" fmla="*/ 0 h 313"/>
                <a:gd name="T4" fmla="*/ 0 w 263"/>
                <a:gd name="T5" fmla="*/ 0 h 313"/>
                <a:gd name="T6" fmla="*/ 0 w 263"/>
                <a:gd name="T7" fmla="*/ 0 h 313"/>
                <a:gd name="T8" fmla="*/ 0 w 263"/>
                <a:gd name="T9" fmla="*/ 0 h 313"/>
                <a:gd name="T10" fmla="*/ 0 w 263"/>
                <a:gd name="T11" fmla="*/ 201 h 313"/>
                <a:gd name="T12" fmla="*/ 21 w 263"/>
                <a:gd name="T13" fmla="*/ 245 h 313"/>
                <a:gd name="T14" fmla="*/ 122 w 263"/>
                <a:gd name="T15" fmla="*/ 309 h 313"/>
                <a:gd name="T16" fmla="*/ 131 w 263"/>
                <a:gd name="T17" fmla="*/ 313 h 313"/>
                <a:gd name="T18" fmla="*/ 139 w 263"/>
                <a:gd name="T19" fmla="*/ 310 h 313"/>
                <a:gd name="T20" fmla="*/ 242 w 263"/>
                <a:gd name="T21" fmla="*/ 245 h 313"/>
                <a:gd name="T22" fmla="*/ 263 w 263"/>
                <a:gd name="T23" fmla="*/ 201 h 313"/>
                <a:gd name="T24" fmla="*/ 263 w 263"/>
                <a:gd name="T25" fmla="*/ 0 h 313"/>
                <a:gd name="T26" fmla="*/ 255 w 263"/>
                <a:gd name="T27" fmla="*/ 204 h 313"/>
                <a:gd name="T28" fmla="*/ 238 w 263"/>
                <a:gd name="T29" fmla="*/ 239 h 313"/>
                <a:gd name="T30" fmla="*/ 139 w 263"/>
                <a:gd name="T31" fmla="*/ 302 h 313"/>
                <a:gd name="T32" fmla="*/ 139 w 263"/>
                <a:gd name="T33" fmla="*/ 302 h 313"/>
                <a:gd name="T34" fmla="*/ 131 w 263"/>
                <a:gd name="T35" fmla="*/ 305 h 313"/>
                <a:gd name="T36" fmla="*/ 123 w 263"/>
                <a:gd name="T37" fmla="*/ 302 h 313"/>
                <a:gd name="T38" fmla="*/ 24 w 263"/>
                <a:gd name="T39" fmla="*/ 239 h 313"/>
                <a:gd name="T40" fmla="*/ 7 w 263"/>
                <a:gd name="T41" fmla="*/ 204 h 313"/>
                <a:gd name="T42" fmla="*/ 7 w 263"/>
                <a:gd name="T43" fmla="*/ 7 h 313"/>
                <a:gd name="T44" fmla="*/ 255 w 263"/>
                <a:gd name="T45" fmla="*/ 7 h 313"/>
                <a:gd name="T46" fmla="*/ 255 w 263"/>
                <a:gd name="T47" fmla="*/ 204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63" h="313">
                  <a:moveTo>
                    <a:pt x="263" y="0"/>
                  </a:moveTo>
                  <a:lnTo>
                    <a:pt x="263" y="0"/>
                  </a:lnTo>
                  <a:lnTo>
                    <a:pt x="0" y="0"/>
                  </a:lnTo>
                  <a:lnTo>
                    <a:pt x="0" y="0"/>
                  </a:lnTo>
                  <a:lnTo>
                    <a:pt x="0" y="0"/>
                  </a:lnTo>
                  <a:lnTo>
                    <a:pt x="0" y="201"/>
                  </a:lnTo>
                  <a:cubicBezTo>
                    <a:pt x="0" y="222"/>
                    <a:pt x="9" y="240"/>
                    <a:pt x="21" y="245"/>
                  </a:cubicBezTo>
                  <a:lnTo>
                    <a:pt x="122" y="309"/>
                  </a:lnTo>
                  <a:cubicBezTo>
                    <a:pt x="124" y="312"/>
                    <a:pt x="127" y="313"/>
                    <a:pt x="131" y="313"/>
                  </a:cubicBezTo>
                  <a:cubicBezTo>
                    <a:pt x="134" y="313"/>
                    <a:pt x="137" y="312"/>
                    <a:pt x="139" y="310"/>
                  </a:cubicBezTo>
                  <a:lnTo>
                    <a:pt x="242" y="245"/>
                  </a:lnTo>
                  <a:cubicBezTo>
                    <a:pt x="254" y="240"/>
                    <a:pt x="263" y="222"/>
                    <a:pt x="263" y="201"/>
                  </a:cubicBezTo>
                  <a:lnTo>
                    <a:pt x="263" y="0"/>
                  </a:lnTo>
                  <a:close/>
                  <a:moveTo>
                    <a:pt x="255" y="204"/>
                  </a:moveTo>
                  <a:cubicBezTo>
                    <a:pt x="254" y="219"/>
                    <a:pt x="249" y="232"/>
                    <a:pt x="238" y="239"/>
                  </a:cubicBezTo>
                  <a:lnTo>
                    <a:pt x="139" y="302"/>
                  </a:lnTo>
                  <a:lnTo>
                    <a:pt x="139" y="302"/>
                  </a:lnTo>
                  <a:cubicBezTo>
                    <a:pt x="137" y="304"/>
                    <a:pt x="134" y="305"/>
                    <a:pt x="131" y="305"/>
                  </a:cubicBezTo>
                  <a:cubicBezTo>
                    <a:pt x="128" y="305"/>
                    <a:pt x="125" y="304"/>
                    <a:pt x="123" y="302"/>
                  </a:cubicBezTo>
                  <a:lnTo>
                    <a:pt x="24" y="239"/>
                  </a:lnTo>
                  <a:cubicBezTo>
                    <a:pt x="14" y="232"/>
                    <a:pt x="9" y="219"/>
                    <a:pt x="7" y="204"/>
                  </a:cubicBezTo>
                  <a:lnTo>
                    <a:pt x="7" y="7"/>
                  </a:lnTo>
                  <a:lnTo>
                    <a:pt x="255" y="7"/>
                  </a:lnTo>
                  <a:lnTo>
                    <a:pt x="255" y="204"/>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98" name="Freeform 215"/>
            <p:cNvSpPr>
              <a:spLocks/>
            </p:cNvSpPr>
            <p:nvPr userDrawn="1"/>
          </p:nvSpPr>
          <p:spPr bwMode="auto">
            <a:xfrm>
              <a:off x="4595813" y="1236663"/>
              <a:ext cx="1588" cy="1588"/>
            </a:xfrm>
            <a:custGeom>
              <a:avLst/>
              <a:gdLst>
                <a:gd name="T0" fmla="*/ 0 w 3"/>
                <a:gd name="T1" fmla="*/ 1 h 1"/>
                <a:gd name="T2" fmla="*/ 3 w 3"/>
                <a:gd name="T3" fmla="*/ 0 h 1"/>
                <a:gd name="T4" fmla="*/ 0 w 3"/>
                <a:gd name="T5" fmla="*/ 1 h 1"/>
              </a:gdLst>
              <a:ahLst/>
              <a:cxnLst>
                <a:cxn ang="0">
                  <a:pos x="T0" y="T1"/>
                </a:cxn>
                <a:cxn ang="0">
                  <a:pos x="T2" y="T3"/>
                </a:cxn>
                <a:cxn ang="0">
                  <a:pos x="T4" y="T5"/>
                </a:cxn>
              </a:cxnLst>
              <a:rect l="0" t="0" r="r" b="b"/>
              <a:pathLst>
                <a:path w="3" h="1">
                  <a:moveTo>
                    <a:pt x="0" y="1"/>
                  </a:moveTo>
                  <a:lnTo>
                    <a:pt x="3" y="0"/>
                  </a:lnTo>
                  <a:cubicBezTo>
                    <a:pt x="2" y="0"/>
                    <a:pt x="1" y="1"/>
                    <a:pt x="0" y="1"/>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699" name="Freeform 216"/>
            <p:cNvSpPr>
              <a:spLocks noEditPoints="1"/>
            </p:cNvSpPr>
            <p:nvPr userDrawn="1"/>
          </p:nvSpPr>
          <p:spPr bwMode="auto">
            <a:xfrm>
              <a:off x="4395788" y="1423988"/>
              <a:ext cx="41275" cy="38100"/>
            </a:xfrm>
            <a:custGeom>
              <a:avLst/>
              <a:gdLst>
                <a:gd name="T0" fmla="*/ 52 w 52"/>
                <a:gd name="T1" fmla="*/ 41 h 47"/>
                <a:gd name="T2" fmla="*/ 27 w 52"/>
                <a:gd name="T3" fmla="*/ 44 h 47"/>
                <a:gd name="T4" fmla="*/ 27 w 52"/>
                <a:gd name="T5" fmla="*/ 42 h 47"/>
                <a:gd name="T6" fmla="*/ 33 w 52"/>
                <a:gd name="T7" fmla="*/ 39 h 47"/>
                <a:gd name="T8" fmla="*/ 29 w 52"/>
                <a:gd name="T9" fmla="*/ 31 h 47"/>
                <a:gd name="T10" fmla="*/ 11 w 52"/>
                <a:gd name="T11" fmla="*/ 33 h 47"/>
                <a:gd name="T12" fmla="*/ 9 w 52"/>
                <a:gd name="T13" fmla="*/ 42 h 47"/>
                <a:gd name="T14" fmla="*/ 16 w 52"/>
                <a:gd name="T15" fmla="*/ 44 h 47"/>
                <a:gd name="T16" fmla="*/ 16 w 52"/>
                <a:gd name="T17" fmla="*/ 45 h 47"/>
                <a:gd name="T18" fmla="*/ 0 w 52"/>
                <a:gd name="T19" fmla="*/ 47 h 47"/>
                <a:gd name="T20" fmla="*/ 0 w 52"/>
                <a:gd name="T21" fmla="*/ 45 h 47"/>
                <a:gd name="T22" fmla="*/ 7 w 52"/>
                <a:gd name="T23" fmla="*/ 37 h 47"/>
                <a:gd name="T24" fmla="*/ 20 w 52"/>
                <a:gd name="T25" fmla="*/ 0 h 47"/>
                <a:gd name="T26" fmla="*/ 22 w 52"/>
                <a:gd name="T27" fmla="*/ 0 h 47"/>
                <a:gd name="T28" fmla="*/ 43 w 52"/>
                <a:gd name="T29" fmla="*/ 31 h 47"/>
                <a:gd name="T30" fmla="*/ 52 w 52"/>
                <a:gd name="T31" fmla="*/ 39 h 47"/>
                <a:gd name="T32" fmla="*/ 52 w 52"/>
                <a:gd name="T33" fmla="*/ 41 h 47"/>
                <a:gd name="T34" fmla="*/ 27 w 52"/>
                <a:gd name="T35" fmla="*/ 28 h 47"/>
                <a:gd name="T36" fmla="*/ 18 w 52"/>
                <a:gd name="T37" fmla="*/ 14 h 47"/>
                <a:gd name="T38" fmla="*/ 12 w 52"/>
                <a:gd name="T39" fmla="*/ 30 h 47"/>
                <a:gd name="T40" fmla="*/ 27 w 52"/>
                <a:gd name="T41" fmla="*/ 28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2" h="47">
                  <a:moveTo>
                    <a:pt x="52" y="41"/>
                  </a:moveTo>
                  <a:lnTo>
                    <a:pt x="27" y="44"/>
                  </a:lnTo>
                  <a:lnTo>
                    <a:pt x="27" y="42"/>
                  </a:lnTo>
                  <a:cubicBezTo>
                    <a:pt x="32" y="41"/>
                    <a:pt x="33" y="41"/>
                    <a:pt x="33" y="39"/>
                  </a:cubicBezTo>
                  <a:cubicBezTo>
                    <a:pt x="33" y="37"/>
                    <a:pt x="30" y="33"/>
                    <a:pt x="29" y="31"/>
                  </a:cubicBezTo>
                  <a:lnTo>
                    <a:pt x="11" y="33"/>
                  </a:lnTo>
                  <a:cubicBezTo>
                    <a:pt x="10" y="38"/>
                    <a:pt x="9" y="41"/>
                    <a:pt x="9" y="42"/>
                  </a:cubicBezTo>
                  <a:cubicBezTo>
                    <a:pt x="9" y="44"/>
                    <a:pt x="13" y="44"/>
                    <a:pt x="16" y="44"/>
                  </a:cubicBezTo>
                  <a:lnTo>
                    <a:pt x="16" y="45"/>
                  </a:lnTo>
                  <a:lnTo>
                    <a:pt x="0" y="47"/>
                  </a:lnTo>
                  <a:lnTo>
                    <a:pt x="0" y="45"/>
                  </a:lnTo>
                  <a:cubicBezTo>
                    <a:pt x="4" y="44"/>
                    <a:pt x="5" y="42"/>
                    <a:pt x="7" y="37"/>
                  </a:cubicBezTo>
                  <a:lnTo>
                    <a:pt x="20" y="0"/>
                  </a:lnTo>
                  <a:lnTo>
                    <a:pt x="22" y="0"/>
                  </a:lnTo>
                  <a:lnTo>
                    <a:pt x="43" y="31"/>
                  </a:lnTo>
                  <a:cubicBezTo>
                    <a:pt x="47" y="38"/>
                    <a:pt x="48" y="40"/>
                    <a:pt x="52" y="39"/>
                  </a:cubicBezTo>
                  <a:lnTo>
                    <a:pt x="52" y="41"/>
                  </a:lnTo>
                  <a:close/>
                  <a:moveTo>
                    <a:pt x="27" y="28"/>
                  </a:moveTo>
                  <a:lnTo>
                    <a:pt x="18" y="14"/>
                  </a:lnTo>
                  <a:lnTo>
                    <a:pt x="12" y="30"/>
                  </a:lnTo>
                  <a:lnTo>
                    <a:pt x="27" y="28"/>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700" name="Freeform 217"/>
            <p:cNvSpPr>
              <a:spLocks noEditPoints="1"/>
            </p:cNvSpPr>
            <p:nvPr userDrawn="1"/>
          </p:nvSpPr>
          <p:spPr bwMode="auto">
            <a:xfrm>
              <a:off x="4321175" y="1360488"/>
              <a:ext cx="463550" cy="184150"/>
            </a:xfrm>
            <a:custGeom>
              <a:avLst/>
              <a:gdLst>
                <a:gd name="T0" fmla="*/ 518 w 585"/>
                <a:gd name="T1" fmla="*/ 62 h 232"/>
                <a:gd name="T2" fmla="*/ 138 w 585"/>
                <a:gd name="T3" fmla="*/ 55 h 232"/>
                <a:gd name="T4" fmla="*/ 83 w 585"/>
                <a:gd name="T5" fmla="*/ 4 h 232"/>
                <a:gd name="T6" fmla="*/ 0 w 585"/>
                <a:gd name="T7" fmla="*/ 91 h 232"/>
                <a:gd name="T8" fmla="*/ 192 w 585"/>
                <a:gd name="T9" fmla="*/ 123 h 232"/>
                <a:gd name="T10" fmla="*/ 224 w 585"/>
                <a:gd name="T11" fmla="*/ 180 h 232"/>
                <a:gd name="T12" fmla="*/ 170 w 585"/>
                <a:gd name="T13" fmla="*/ 205 h 232"/>
                <a:gd name="T14" fmla="*/ 264 w 585"/>
                <a:gd name="T15" fmla="*/ 183 h 232"/>
                <a:gd name="T16" fmla="*/ 297 w 585"/>
                <a:gd name="T17" fmla="*/ 159 h 232"/>
                <a:gd name="T18" fmla="*/ 352 w 585"/>
                <a:gd name="T19" fmla="*/ 211 h 232"/>
                <a:gd name="T20" fmla="*/ 356 w 585"/>
                <a:gd name="T21" fmla="*/ 178 h 232"/>
                <a:gd name="T22" fmla="*/ 458 w 585"/>
                <a:gd name="T23" fmla="*/ 216 h 232"/>
                <a:gd name="T24" fmla="*/ 421 w 585"/>
                <a:gd name="T25" fmla="*/ 193 h 232"/>
                <a:gd name="T26" fmla="*/ 356 w 585"/>
                <a:gd name="T27" fmla="*/ 114 h 232"/>
                <a:gd name="T28" fmla="*/ 583 w 585"/>
                <a:gd name="T29" fmla="*/ 27 h 232"/>
                <a:gd name="T30" fmla="*/ 175 w 585"/>
                <a:gd name="T31" fmla="*/ 200 h 232"/>
                <a:gd name="T32" fmla="*/ 411 w 585"/>
                <a:gd name="T33" fmla="*/ 194 h 232"/>
                <a:gd name="T34" fmla="*/ 96 w 585"/>
                <a:gd name="T35" fmla="*/ 39 h 232"/>
                <a:gd name="T36" fmla="*/ 65 w 585"/>
                <a:gd name="T37" fmla="*/ 35 h 232"/>
                <a:gd name="T38" fmla="*/ 95 w 585"/>
                <a:gd name="T39" fmla="*/ 47 h 232"/>
                <a:gd name="T40" fmla="*/ 77 w 585"/>
                <a:gd name="T41" fmla="*/ 22 h 232"/>
                <a:gd name="T42" fmla="*/ 262 w 585"/>
                <a:gd name="T43" fmla="*/ 118 h 232"/>
                <a:gd name="T44" fmla="*/ 271 w 585"/>
                <a:gd name="T45" fmla="*/ 163 h 232"/>
                <a:gd name="T46" fmla="*/ 273 w 585"/>
                <a:gd name="T47" fmla="*/ 183 h 232"/>
                <a:gd name="T48" fmla="*/ 273 w 585"/>
                <a:gd name="T49" fmla="*/ 183 h 232"/>
                <a:gd name="T50" fmla="*/ 281 w 585"/>
                <a:gd name="T51" fmla="*/ 160 h 232"/>
                <a:gd name="T52" fmla="*/ 261 w 585"/>
                <a:gd name="T53" fmla="*/ 146 h 232"/>
                <a:gd name="T54" fmla="*/ 293 w 585"/>
                <a:gd name="T55" fmla="*/ 134 h 232"/>
                <a:gd name="T56" fmla="*/ 291 w 585"/>
                <a:gd name="T57" fmla="*/ 119 h 232"/>
                <a:gd name="T58" fmla="*/ 296 w 585"/>
                <a:gd name="T59" fmla="*/ 131 h 232"/>
                <a:gd name="T60" fmla="*/ 302 w 585"/>
                <a:gd name="T61" fmla="*/ 125 h 232"/>
                <a:gd name="T62" fmla="*/ 302 w 585"/>
                <a:gd name="T63" fmla="*/ 125 h 232"/>
                <a:gd name="T64" fmla="*/ 348 w 585"/>
                <a:gd name="T65" fmla="*/ 119 h 232"/>
                <a:gd name="T66" fmla="*/ 332 w 585"/>
                <a:gd name="T67" fmla="*/ 143 h 232"/>
                <a:gd name="T68" fmla="*/ 324 w 585"/>
                <a:gd name="T69" fmla="*/ 162 h 232"/>
                <a:gd name="T70" fmla="*/ 318 w 585"/>
                <a:gd name="T71" fmla="*/ 148 h 232"/>
                <a:gd name="T72" fmla="*/ 307 w 585"/>
                <a:gd name="T73" fmla="*/ 148 h 232"/>
                <a:gd name="T74" fmla="*/ 336 w 585"/>
                <a:gd name="T75" fmla="*/ 197 h 232"/>
                <a:gd name="T76" fmla="*/ 301 w 585"/>
                <a:gd name="T77" fmla="*/ 166 h 232"/>
                <a:gd name="T78" fmla="*/ 289 w 585"/>
                <a:gd name="T79" fmla="*/ 205 h 232"/>
                <a:gd name="T80" fmla="*/ 338 w 585"/>
                <a:gd name="T81" fmla="*/ 159 h 232"/>
                <a:gd name="T82" fmla="*/ 340 w 585"/>
                <a:gd name="T83" fmla="*/ 184 h 232"/>
                <a:gd name="T84" fmla="*/ 348 w 585"/>
                <a:gd name="T85" fmla="*/ 199 h 232"/>
                <a:gd name="T86" fmla="*/ 344 w 585"/>
                <a:gd name="T87" fmla="*/ 170 h 232"/>
                <a:gd name="T88" fmla="*/ 356 w 585"/>
                <a:gd name="T89" fmla="*/ 169 h 232"/>
                <a:gd name="T90" fmla="*/ 352 w 585"/>
                <a:gd name="T91" fmla="*/ 160 h 232"/>
                <a:gd name="T92" fmla="*/ 351 w 585"/>
                <a:gd name="T93" fmla="*/ 154 h 232"/>
                <a:gd name="T94" fmla="*/ 557 w 585"/>
                <a:gd name="T95" fmla="*/ 101 h 232"/>
                <a:gd name="T96" fmla="*/ 131 w 585"/>
                <a:gd name="T97" fmla="*/ 131 h 232"/>
                <a:gd name="T98" fmla="*/ 79 w 585"/>
                <a:gd name="T99" fmla="*/ 65 h 232"/>
                <a:gd name="T100" fmla="*/ 449 w 585"/>
                <a:gd name="T101" fmla="*/ 59 h 232"/>
                <a:gd name="T102" fmla="*/ 538 w 585"/>
                <a:gd name="T103" fmla="*/ 61 h 232"/>
                <a:gd name="T104" fmla="*/ 553 w 585"/>
                <a:gd name="T105" fmla="*/ 32 h 232"/>
                <a:gd name="T106" fmla="*/ 563 w 585"/>
                <a:gd name="T107" fmla="*/ 28 h 232"/>
                <a:gd name="T108" fmla="*/ 536 w 585"/>
                <a:gd name="T109" fmla="*/ 11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85" h="232">
                  <a:moveTo>
                    <a:pt x="583" y="27"/>
                  </a:moveTo>
                  <a:cubicBezTo>
                    <a:pt x="578" y="15"/>
                    <a:pt x="569" y="7"/>
                    <a:pt x="557" y="3"/>
                  </a:cubicBezTo>
                  <a:cubicBezTo>
                    <a:pt x="545" y="0"/>
                    <a:pt x="532" y="2"/>
                    <a:pt x="524" y="12"/>
                  </a:cubicBezTo>
                  <a:cubicBezTo>
                    <a:pt x="511" y="23"/>
                    <a:pt x="520" y="41"/>
                    <a:pt x="521" y="56"/>
                  </a:cubicBezTo>
                  <a:cubicBezTo>
                    <a:pt x="521" y="59"/>
                    <a:pt x="521" y="61"/>
                    <a:pt x="518" y="62"/>
                  </a:cubicBezTo>
                  <a:cubicBezTo>
                    <a:pt x="463" y="58"/>
                    <a:pt x="412" y="44"/>
                    <a:pt x="358" y="38"/>
                  </a:cubicBezTo>
                  <a:cubicBezTo>
                    <a:pt x="345" y="36"/>
                    <a:pt x="333" y="37"/>
                    <a:pt x="321" y="34"/>
                  </a:cubicBezTo>
                  <a:lnTo>
                    <a:pt x="306" y="32"/>
                  </a:lnTo>
                  <a:cubicBezTo>
                    <a:pt x="259" y="34"/>
                    <a:pt x="211" y="37"/>
                    <a:pt x="167" y="48"/>
                  </a:cubicBezTo>
                  <a:cubicBezTo>
                    <a:pt x="158" y="51"/>
                    <a:pt x="147" y="52"/>
                    <a:pt x="138" y="55"/>
                  </a:cubicBezTo>
                  <a:cubicBezTo>
                    <a:pt x="131" y="54"/>
                    <a:pt x="125" y="59"/>
                    <a:pt x="119" y="57"/>
                  </a:cubicBezTo>
                  <a:lnTo>
                    <a:pt x="107" y="60"/>
                  </a:lnTo>
                  <a:cubicBezTo>
                    <a:pt x="105" y="60"/>
                    <a:pt x="104" y="60"/>
                    <a:pt x="102" y="60"/>
                  </a:cubicBezTo>
                  <a:cubicBezTo>
                    <a:pt x="96" y="44"/>
                    <a:pt x="114" y="35"/>
                    <a:pt x="109" y="19"/>
                  </a:cubicBezTo>
                  <a:cubicBezTo>
                    <a:pt x="104" y="11"/>
                    <a:pt x="94" y="2"/>
                    <a:pt x="83" y="4"/>
                  </a:cubicBezTo>
                  <a:cubicBezTo>
                    <a:pt x="70" y="2"/>
                    <a:pt x="59" y="10"/>
                    <a:pt x="53" y="19"/>
                  </a:cubicBezTo>
                  <a:cubicBezTo>
                    <a:pt x="44" y="39"/>
                    <a:pt x="55" y="58"/>
                    <a:pt x="58" y="77"/>
                  </a:cubicBezTo>
                  <a:cubicBezTo>
                    <a:pt x="57" y="83"/>
                    <a:pt x="64" y="90"/>
                    <a:pt x="58" y="95"/>
                  </a:cubicBezTo>
                  <a:cubicBezTo>
                    <a:pt x="46" y="86"/>
                    <a:pt x="30" y="82"/>
                    <a:pt x="16" y="86"/>
                  </a:cubicBezTo>
                  <a:cubicBezTo>
                    <a:pt x="11" y="88"/>
                    <a:pt x="3" y="85"/>
                    <a:pt x="0" y="91"/>
                  </a:cubicBezTo>
                  <a:cubicBezTo>
                    <a:pt x="17" y="99"/>
                    <a:pt x="37" y="98"/>
                    <a:pt x="56" y="97"/>
                  </a:cubicBezTo>
                  <a:cubicBezTo>
                    <a:pt x="58" y="97"/>
                    <a:pt x="59" y="96"/>
                    <a:pt x="61" y="98"/>
                  </a:cubicBezTo>
                  <a:cubicBezTo>
                    <a:pt x="63" y="108"/>
                    <a:pt x="59" y="121"/>
                    <a:pt x="65" y="130"/>
                  </a:cubicBezTo>
                  <a:cubicBezTo>
                    <a:pt x="72" y="139"/>
                    <a:pt x="84" y="141"/>
                    <a:pt x="94" y="142"/>
                  </a:cubicBezTo>
                  <a:cubicBezTo>
                    <a:pt x="129" y="141"/>
                    <a:pt x="160" y="131"/>
                    <a:pt x="192" y="123"/>
                  </a:cubicBezTo>
                  <a:cubicBezTo>
                    <a:pt x="197" y="123"/>
                    <a:pt x="201" y="120"/>
                    <a:pt x="206" y="120"/>
                  </a:cubicBezTo>
                  <a:cubicBezTo>
                    <a:pt x="223" y="116"/>
                    <a:pt x="241" y="113"/>
                    <a:pt x="259" y="113"/>
                  </a:cubicBezTo>
                  <a:cubicBezTo>
                    <a:pt x="252" y="123"/>
                    <a:pt x="247" y="134"/>
                    <a:pt x="244" y="147"/>
                  </a:cubicBezTo>
                  <a:cubicBezTo>
                    <a:pt x="239" y="157"/>
                    <a:pt x="252" y="159"/>
                    <a:pt x="255" y="164"/>
                  </a:cubicBezTo>
                  <a:cubicBezTo>
                    <a:pt x="244" y="168"/>
                    <a:pt x="235" y="176"/>
                    <a:pt x="224" y="180"/>
                  </a:cubicBezTo>
                  <a:cubicBezTo>
                    <a:pt x="200" y="180"/>
                    <a:pt x="180" y="189"/>
                    <a:pt x="157" y="191"/>
                  </a:cubicBezTo>
                  <a:cubicBezTo>
                    <a:pt x="157" y="196"/>
                    <a:pt x="165" y="195"/>
                    <a:pt x="166" y="200"/>
                  </a:cubicBezTo>
                  <a:cubicBezTo>
                    <a:pt x="165" y="203"/>
                    <a:pt x="161" y="204"/>
                    <a:pt x="159" y="205"/>
                  </a:cubicBezTo>
                  <a:cubicBezTo>
                    <a:pt x="158" y="208"/>
                    <a:pt x="159" y="208"/>
                    <a:pt x="161" y="208"/>
                  </a:cubicBezTo>
                  <a:cubicBezTo>
                    <a:pt x="163" y="206"/>
                    <a:pt x="168" y="208"/>
                    <a:pt x="170" y="205"/>
                  </a:cubicBezTo>
                  <a:cubicBezTo>
                    <a:pt x="178" y="205"/>
                    <a:pt x="184" y="203"/>
                    <a:pt x="191" y="202"/>
                  </a:cubicBezTo>
                  <a:cubicBezTo>
                    <a:pt x="198" y="200"/>
                    <a:pt x="205" y="199"/>
                    <a:pt x="211" y="195"/>
                  </a:cubicBezTo>
                  <a:cubicBezTo>
                    <a:pt x="219" y="193"/>
                    <a:pt x="224" y="187"/>
                    <a:pt x="232" y="185"/>
                  </a:cubicBezTo>
                  <a:cubicBezTo>
                    <a:pt x="243" y="185"/>
                    <a:pt x="253" y="181"/>
                    <a:pt x="264" y="180"/>
                  </a:cubicBezTo>
                  <a:lnTo>
                    <a:pt x="264" y="183"/>
                  </a:lnTo>
                  <a:cubicBezTo>
                    <a:pt x="255" y="197"/>
                    <a:pt x="246" y="211"/>
                    <a:pt x="237" y="224"/>
                  </a:cubicBezTo>
                  <a:cubicBezTo>
                    <a:pt x="235" y="227"/>
                    <a:pt x="237" y="230"/>
                    <a:pt x="239" y="231"/>
                  </a:cubicBezTo>
                  <a:cubicBezTo>
                    <a:pt x="245" y="232"/>
                    <a:pt x="250" y="231"/>
                    <a:pt x="254" y="228"/>
                  </a:cubicBezTo>
                  <a:cubicBezTo>
                    <a:pt x="262" y="215"/>
                    <a:pt x="269" y="202"/>
                    <a:pt x="276" y="188"/>
                  </a:cubicBezTo>
                  <a:cubicBezTo>
                    <a:pt x="278" y="175"/>
                    <a:pt x="288" y="168"/>
                    <a:pt x="297" y="159"/>
                  </a:cubicBezTo>
                  <a:cubicBezTo>
                    <a:pt x="299" y="158"/>
                    <a:pt x="301" y="156"/>
                    <a:pt x="302" y="158"/>
                  </a:cubicBezTo>
                  <a:cubicBezTo>
                    <a:pt x="295" y="167"/>
                    <a:pt x="290" y="175"/>
                    <a:pt x="284" y="185"/>
                  </a:cubicBezTo>
                  <a:cubicBezTo>
                    <a:pt x="281" y="196"/>
                    <a:pt x="281" y="209"/>
                    <a:pt x="290" y="218"/>
                  </a:cubicBezTo>
                  <a:cubicBezTo>
                    <a:pt x="295" y="222"/>
                    <a:pt x="301" y="221"/>
                    <a:pt x="307" y="221"/>
                  </a:cubicBezTo>
                  <a:cubicBezTo>
                    <a:pt x="322" y="213"/>
                    <a:pt x="341" y="226"/>
                    <a:pt x="352" y="211"/>
                  </a:cubicBezTo>
                  <a:cubicBezTo>
                    <a:pt x="359" y="210"/>
                    <a:pt x="360" y="218"/>
                    <a:pt x="364" y="222"/>
                  </a:cubicBezTo>
                  <a:cubicBezTo>
                    <a:pt x="370" y="224"/>
                    <a:pt x="377" y="230"/>
                    <a:pt x="384" y="226"/>
                  </a:cubicBezTo>
                  <a:cubicBezTo>
                    <a:pt x="383" y="221"/>
                    <a:pt x="379" y="218"/>
                    <a:pt x="376" y="214"/>
                  </a:cubicBezTo>
                  <a:cubicBezTo>
                    <a:pt x="372" y="206"/>
                    <a:pt x="366" y="199"/>
                    <a:pt x="362" y="192"/>
                  </a:cubicBezTo>
                  <a:cubicBezTo>
                    <a:pt x="360" y="187"/>
                    <a:pt x="357" y="183"/>
                    <a:pt x="356" y="178"/>
                  </a:cubicBezTo>
                  <a:cubicBezTo>
                    <a:pt x="363" y="180"/>
                    <a:pt x="369" y="185"/>
                    <a:pt x="376" y="186"/>
                  </a:cubicBezTo>
                  <a:cubicBezTo>
                    <a:pt x="383" y="189"/>
                    <a:pt x="391" y="188"/>
                    <a:pt x="397" y="192"/>
                  </a:cubicBezTo>
                  <a:cubicBezTo>
                    <a:pt x="402" y="199"/>
                    <a:pt x="409" y="202"/>
                    <a:pt x="416" y="207"/>
                  </a:cubicBezTo>
                  <a:cubicBezTo>
                    <a:pt x="425" y="211"/>
                    <a:pt x="436" y="212"/>
                    <a:pt x="446" y="216"/>
                  </a:cubicBezTo>
                  <a:cubicBezTo>
                    <a:pt x="449" y="216"/>
                    <a:pt x="455" y="219"/>
                    <a:pt x="458" y="216"/>
                  </a:cubicBezTo>
                  <a:cubicBezTo>
                    <a:pt x="456" y="214"/>
                    <a:pt x="454" y="213"/>
                    <a:pt x="452" y="212"/>
                  </a:cubicBezTo>
                  <a:cubicBezTo>
                    <a:pt x="451" y="207"/>
                    <a:pt x="459" y="209"/>
                    <a:pt x="461" y="205"/>
                  </a:cubicBezTo>
                  <a:cubicBezTo>
                    <a:pt x="461" y="204"/>
                    <a:pt x="459" y="203"/>
                    <a:pt x="457" y="203"/>
                  </a:cubicBezTo>
                  <a:cubicBezTo>
                    <a:pt x="452" y="200"/>
                    <a:pt x="438" y="199"/>
                    <a:pt x="435" y="197"/>
                  </a:cubicBezTo>
                  <a:cubicBezTo>
                    <a:pt x="430" y="196"/>
                    <a:pt x="426" y="194"/>
                    <a:pt x="421" y="193"/>
                  </a:cubicBezTo>
                  <a:cubicBezTo>
                    <a:pt x="399" y="193"/>
                    <a:pt x="386" y="172"/>
                    <a:pt x="368" y="164"/>
                  </a:cubicBezTo>
                  <a:cubicBezTo>
                    <a:pt x="372" y="161"/>
                    <a:pt x="379" y="158"/>
                    <a:pt x="381" y="152"/>
                  </a:cubicBezTo>
                  <a:cubicBezTo>
                    <a:pt x="385" y="146"/>
                    <a:pt x="386" y="138"/>
                    <a:pt x="383" y="132"/>
                  </a:cubicBezTo>
                  <a:cubicBezTo>
                    <a:pt x="379" y="120"/>
                    <a:pt x="364" y="121"/>
                    <a:pt x="355" y="115"/>
                  </a:cubicBezTo>
                  <a:lnTo>
                    <a:pt x="356" y="114"/>
                  </a:lnTo>
                  <a:cubicBezTo>
                    <a:pt x="371" y="113"/>
                    <a:pt x="384" y="116"/>
                    <a:pt x="397" y="119"/>
                  </a:cubicBezTo>
                  <a:cubicBezTo>
                    <a:pt x="433" y="124"/>
                    <a:pt x="467" y="138"/>
                    <a:pt x="505" y="139"/>
                  </a:cubicBezTo>
                  <a:cubicBezTo>
                    <a:pt x="526" y="139"/>
                    <a:pt x="552" y="140"/>
                    <a:pt x="562" y="119"/>
                  </a:cubicBezTo>
                  <a:cubicBezTo>
                    <a:pt x="564" y="108"/>
                    <a:pt x="566" y="96"/>
                    <a:pt x="568" y="84"/>
                  </a:cubicBezTo>
                  <a:cubicBezTo>
                    <a:pt x="572" y="65"/>
                    <a:pt x="585" y="48"/>
                    <a:pt x="583" y="27"/>
                  </a:cubicBezTo>
                  <a:moveTo>
                    <a:pt x="175" y="200"/>
                  </a:moveTo>
                  <a:lnTo>
                    <a:pt x="170" y="195"/>
                  </a:lnTo>
                  <a:cubicBezTo>
                    <a:pt x="173" y="192"/>
                    <a:pt x="178" y="194"/>
                    <a:pt x="182" y="191"/>
                  </a:cubicBezTo>
                  <a:cubicBezTo>
                    <a:pt x="192" y="188"/>
                    <a:pt x="204" y="185"/>
                    <a:pt x="215" y="187"/>
                  </a:cubicBezTo>
                  <a:cubicBezTo>
                    <a:pt x="203" y="196"/>
                    <a:pt x="188" y="197"/>
                    <a:pt x="175" y="200"/>
                  </a:cubicBezTo>
                  <a:moveTo>
                    <a:pt x="411" y="194"/>
                  </a:moveTo>
                  <a:cubicBezTo>
                    <a:pt x="420" y="198"/>
                    <a:pt x="438" y="202"/>
                    <a:pt x="451" y="204"/>
                  </a:cubicBezTo>
                  <a:cubicBezTo>
                    <a:pt x="450" y="209"/>
                    <a:pt x="441" y="204"/>
                    <a:pt x="442" y="211"/>
                  </a:cubicBezTo>
                  <a:cubicBezTo>
                    <a:pt x="430" y="207"/>
                    <a:pt x="417" y="204"/>
                    <a:pt x="408" y="195"/>
                  </a:cubicBezTo>
                  <a:cubicBezTo>
                    <a:pt x="409" y="195"/>
                    <a:pt x="409" y="194"/>
                    <a:pt x="411" y="194"/>
                  </a:cubicBezTo>
                  <a:moveTo>
                    <a:pt x="57" y="32"/>
                  </a:moveTo>
                  <a:cubicBezTo>
                    <a:pt x="58" y="26"/>
                    <a:pt x="59" y="18"/>
                    <a:pt x="66" y="13"/>
                  </a:cubicBezTo>
                  <a:cubicBezTo>
                    <a:pt x="75" y="8"/>
                    <a:pt x="87" y="10"/>
                    <a:pt x="96" y="15"/>
                  </a:cubicBezTo>
                  <a:cubicBezTo>
                    <a:pt x="98" y="16"/>
                    <a:pt x="100" y="18"/>
                    <a:pt x="102" y="22"/>
                  </a:cubicBezTo>
                  <a:cubicBezTo>
                    <a:pt x="104" y="28"/>
                    <a:pt x="101" y="35"/>
                    <a:pt x="96" y="39"/>
                  </a:cubicBezTo>
                  <a:lnTo>
                    <a:pt x="92" y="39"/>
                  </a:lnTo>
                  <a:cubicBezTo>
                    <a:pt x="92" y="33"/>
                    <a:pt x="92" y="27"/>
                    <a:pt x="94" y="22"/>
                  </a:cubicBezTo>
                  <a:cubicBezTo>
                    <a:pt x="94" y="17"/>
                    <a:pt x="90" y="17"/>
                    <a:pt x="87" y="15"/>
                  </a:cubicBezTo>
                  <a:cubicBezTo>
                    <a:pt x="81" y="13"/>
                    <a:pt x="75" y="16"/>
                    <a:pt x="70" y="19"/>
                  </a:cubicBezTo>
                  <a:cubicBezTo>
                    <a:pt x="67" y="23"/>
                    <a:pt x="63" y="29"/>
                    <a:pt x="65" y="35"/>
                  </a:cubicBezTo>
                  <a:cubicBezTo>
                    <a:pt x="68" y="40"/>
                    <a:pt x="66" y="45"/>
                    <a:pt x="67" y="50"/>
                  </a:cubicBezTo>
                  <a:lnTo>
                    <a:pt x="66" y="51"/>
                  </a:lnTo>
                  <a:cubicBezTo>
                    <a:pt x="62" y="47"/>
                    <a:pt x="56" y="41"/>
                    <a:pt x="57" y="32"/>
                  </a:cubicBezTo>
                  <a:moveTo>
                    <a:pt x="74" y="43"/>
                  </a:moveTo>
                  <a:cubicBezTo>
                    <a:pt x="80" y="47"/>
                    <a:pt x="88" y="46"/>
                    <a:pt x="95" y="47"/>
                  </a:cubicBezTo>
                  <a:cubicBezTo>
                    <a:pt x="96" y="51"/>
                    <a:pt x="96" y="56"/>
                    <a:pt x="93" y="60"/>
                  </a:cubicBezTo>
                  <a:cubicBezTo>
                    <a:pt x="87" y="58"/>
                    <a:pt x="78" y="59"/>
                    <a:pt x="75" y="53"/>
                  </a:cubicBezTo>
                  <a:cubicBezTo>
                    <a:pt x="76" y="50"/>
                    <a:pt x="74" y="46"/>
                    <a:pt x="74" y="43"/>
                  </a:cubicBezTo>
                  <a:moveTo>
                    <a:pt x="73" y="31"/>
                  </a:moveTo>
                  <a:cubicBezTo>
                    <a:pt x="74" y="27"/>
                    <a:pt x="73" y="23"/>
                    <a:pt x="77" y="22"/>
                  </a:cubicBezTo>
                  <a:cubicBezTo>
                    <a:pt x="80" y="21"/>
                    <a:pt x="84" y="21"/>
                    <a:pt x="85" y="24"/>
                  </a:cubicBezTo>
                  <a:cubicBezTo>
                    <a:pt x="84" y="29"/>
                    <a:pt x="84" y="34"/>
                    <a:pt x="83" y="38"/>
                  </a:cubicBezTo>
                  <a:cubicBezTo>
                    <a:pt x="77" y="38"/>
                    <a:pt x="75" y="35"/>
                    <a:pt x="73" y="31"/>
                  </a:cubicBezTo>
                  <a:moveTo>
                    <a:pt x="250" y="153"/>
                  </a:moveTo>
                  <a:cubicBezTo>
                    <a:pt x="249" y="139"/>
                    <a:pt x="254" y="128"/>
                    <a:pt x="262" y="118"/>
                  </a:cubicBezTo>
                  <a:cubicBezTo>
                    <a:pt x="268" y="117"/>
                    <a:pt x="274" y="116"/>
                    <a:pt x="279" y="119"/>
                  </a:cubicBezTo>
                  <a:cubicBezTo>
                    <a:pt x="269" y="122"/>
                    <a:pt x="256" y="124"/>
                    <a:pt x="254" y="137"/>
                  </a:cubicBezTo>
                  <a:cubicBezTo>
                    <a:pt x="255" y="142"/>
                    <a:pt x="253" y="144"/>
                    <a:pt x="255" y="148"/>
                  </a:cubicBezTo>
                  <a:cubicBezTo>
                    <a:pt x="259" y="156"/>
                    <a:pt x="269" y="153"/>
                    <a:pt x="274" y="158"/>
                  </a:cubicBezTo>
                  <a:cubicBezTo>
                    <a:pt x="274" y="160"/>
                    <a:pt x="273" y="162"/>
                    <a:pt x="271" y="163"/>
                  </a:cubicBezTo>
                  <a:cubicBezTo>
                    <a:pt x="264" y="159"/>
                    <a:pt x="256" y="158"/>
                    <a:pt x="250" y="153"/>
                  </a:cubicBezTo>
                  <a:moveTo>
                    <a:pt x="237" y="179"/>
                  </a:moveTo>
                  <a:cubicBezTo>
                    <a:pt x="246" y="175"/>
                    <a:pt x="255" y="167"/>
                    <a:pt x="265" y="170"/>
                  </a:cubicBezTo>
                  <a:cubicBezTo>
                    <a:pt x="258" y="176"/>
                    <a:pt x="247" y="178"/>
                    <a:pt x="237" y="179"/>
                  </a:cubicBezTo>
                  <a:moveTo>
                    <a:pt x="273" y="183"/>
                  </a:moveTo>
                  <a:cubicBezTo>
                    <a:pt x="267" y="195"/>
                    <a:pt x="261" y="207"/>
                    <a:pt x="254" y="218"/>
                  </a:cubicBezTo>
                  <a:cubicBezTo>
                    <a:pt x="253" y="220"/>
                    <a:pt x="250" y="221"/>
                    <a:pt x="248" y="221"/>
                  </a:cubicBezTo>
                  <a:cubicBezTo>
                    <a:pt x="248" y="216"/>
                    <a:pt x="253" y="212"/>
                    <a:pt x="256" y="207"/>
                  </a:cubicBezTo>
                  <a:cubicBezTo>
                    <a:pt x="264" y="197"/>
                    <a:pt x="266" y="186"/>
                    <a:pt x="275" y="176"/>
                  </a:cubicBezTo>
                  <a:cubicBezTo>
                    <a:pt x="277" y="178"/>
                    <a:pt x="273" y="180"/>
                    <a:pt x="273" y="183"/>
                  </a:cubicBezTo>
                  <a:moveTo>
                    <a:pt x="282" y="161"/>
                  </a:moveTo>
                  <a:lnTo>
                    <a:pt x="282" y="162"/>
                  </a:lnTo>
                  <a:lnTo>
                    <a:pt x="281" y="162"/>
                  </a:lnTo>
                  <a:lnTo>
                    <a:pt x="281" y="161"/>
                  </a:lnTo>
                  <a:lnTo>
                    <a:pt x="281" y="160"/>
                  </a:lnTo>
                  <a:lnTo>
                    <a:pt x="283" y="160"/>
                  </a:lnTo>
                  <a:cubicBezTo>
                    <a:pt x="282" y="160"/>
                    <a:pt x="282" y="160"/>
                    <a:pt x="281" y="161"/>
                  </a:cubicBezTo>
                  <a:lnTo>
                    <a:pt x="282" y="161"/>
                  </a:lnTo>
                  <a:close/>
                  <a:moveTo>
                    <a:pt x="279" y="150"/>
                  </a:moveTo>
                  <a:cubicBezTo>
                    <a:pt x="272" y="150"/>
                    <a:pt x="266" y="148"/>
                    <a:pt x="261" y="146"/>
                  </a:cubicBezTo>
                  <a:cubicBezTo>
                    <a:pt x="257" y="142"/>
                    <a:pt x="261" y="138"/>
                    <a:pt x="261" y="134"/>
                  </a:cubicBezTo>
                  <a:cubicBezTo>
                    <a:pt x="266" y="125"/>
                    <a:pt x="281" y="121"/>
                    <a:pt x="288" y="129"/>
                  </a:cubicBezTo>
                  <a:cubicBezTo>
                    <a:pt x="287" y="137"/>
                    <a:pt x="284" y="144"/>
                    <a:pt x="279" y="150"/>
                  </a:cubicBezTo>
                  <a:moveTo>
                    <a:pt x="287" y="150"/>
                  </a:moveTo>
                  <a:cubicBezTo>
                    <a:pt x="288" y="145"/>
                    <a:pt x="290" y="139"/>
                    <a:pt x="293" y="134"/>
                  </a:cubicBezTo>
                  <a:cubicBezTo>
                    <a:pt x="293" y="139"/>
                    <a:pt x="290" y="146"/>
                    <a:pt x="287" y="150"/>
                  </a:cubicBezTo>
                  <a:moveTo>
                    <a:pt x="291" y="119"/>
                  </a:moveTo>
                  <a:cubicBezTo>
                    <a:pt x="286" y="118"/>
                    <a:pt x="284" y="113"/>
                    <a:pt x="278" y="113"/>
                  </a:cubicBezTo>
                  <a:cubicBezTo>
                    <a:pt x="283" y="111"/>
                    <a:pt x="287" y="112"/>
                    <a:pt x="293" y="112"/>
                  </a:cubicBezTo>
                  <a:cubicBezTo>
                    <a:pt x="295" y="115"/>
                    <a:pt x="292" y="117"/>
                    <a:pt x="291" y="119"/>
                  </a:cubicBezTo>
                  <a:moveTo>
                    <a:pt x="296" y="131"/>
                  </a:moveTo>
                  <a:lnTo>
                    <a:pt x="295" y="131"/>
                  </a:lnTo>
                  <a:lnTo>
                    <a:pt x="295" y="127"/>
                  </a:lnTo>
                  <a:lnTo>
                    <a:pt x="296" y="127"/>
                  </a:lnTo>
                  <a:lnTo>
                    <a:pt x="296" y="131"/>
                  </a:lnTo>
                  <a:close/>
                  <a:moveTo>
                    <a:pt x="296" y="148"/>
                  </a:moveTo>
                  <a:cubicBezTo>
                    <a:pt x="296" y="147"/>
                    <a:pt x="297" y="145"/>
                    <a:pt x="297" y="143"/>
                  </a:cubicBezTo>
                  <a:cubicBezTo>
                    <a:pt x="299" y="141"/>
                    <a:pt x="301" y="145"/>
                    <a:pt x="302" y="146"/>
                  </a:cubicBezTo>
                  <a:cubicBezTo>
                    <a:pt x="301" y="148"/>
                    <a:pt x="298" y="149"/>
                    <a:pt x="296" y="148"/>
                  </a:cubicBezTo>
                  <a:moveTo>
                    <a:pt x="302" y="125"/>
                  </a:moveTo>
                  <a:cubicBezTo>
                    <a:pt x="304" y="119"/>
                    <a:pt x="304" y="115"/>
                    <a:pt x="307" y="111"/>
                  </a:cubicBezTo>
                  <a:cubicBezTo>
                    <a:pt x="311" y="111"/>
                    <a:pt x="315" y="111"/>
                    <a:pt x="318" y="112"/>
                  </a:cubicBezTo>
                  <a:cubicBezTo>
                    <a:pt x="318" y="120"/>
                    <a:pt x="328" y="130"/>
                    <a:pt x="318" y="137"/>
                  </a:cubicBezTo>
                  <a:cubicBezTo>
                    <a:pt x="314" y="138"/>
                    <a:pt x="309" y="142"/>
                    <a:pt x="306" y="138"/>
                  </a:cubicBezTo>
                  <a:cubicBezTo>
                    <a:pt x="301" y="134"/>
                    <a:pt x="300" y="130"/>
                    <a:pt x="302" y="125"/>
                  </a:cubicBezTo>
                  <a:moveTo>
                    <a:pt x="329" y="114"/>
                  </a:moveTo>
                  <a:cubicBezTo>
                    <a:pt x="329" y="111"/>
                    <a:pt x="333" y="113"/>
                    <a:pt x="334" y="112"/>
                  </a:cubicBezTo>
                  <a:lnTo>
                    <a:pt x="346" y="113"/>
                  </a:lnTo>
                  <a:cubicBezTo>
                    <a:pt x="340" y="112"/>
                    <a:pt x="332" y="126"/>
                    <a:pt x="329" y="114"/>
                  </a:cubicBezTo>
                  <a:moveTo>
                    <a:pt x="348" y="119"/>
                  </a:moveTo>
                  <a:cubicBezTo>
                    <a:pt x="344" y="121"/>
                    <a:pt x="340" y="126"/>
                    <a:pt x="336" y="127"/>
                  </a:cubicBezTo>
                  <a:cubicBezTo>
                    <a:pt x="338" y="123"/>
                    <a:pt x="344" y="119"/>
                    <a:pt x="348" y="119"/>
                  </a:cubicBezTo>
                  <a:moveTo>
                    <a:pt x="332" y="144"/>
                  </a:moveTo>
                  <a:lnTo>
                    <a:pt x="332" y="144"/>
                  </a:lnTo>
                  <a:lnTo>
                    <a:pt x="332" y="143"/>
                  </a:lnTo>
                  <a:lnTo>
                    <a:pt x="332" y="143"/>
                  </a:lnTo>
                  <a:lnTo>
                    <a:pt x="332" y="144"/>
                  </a:lnTo>
                  <a:close/>
                  <a:moveTo>
                    <a:pt x="333" y="166"/>
                  </a:moveTo>
                  <a:cubicBezTo>
                    <a:pt x="333" y="167"/>
                    <a:pt x="333" y="168"/>
                    <a:pt x="332" y="169"/>
                  </a:cubicBezTo>
                  <a:lnTo>
                    <a:pt x="324" y="162"/>
                  </a:lnTo>
                  <a:cubicBezTo>
                    <a:pt x="328" y="161"/>
                    <a:pt x="331" y="163"/>
                    <a:pt x="333" y="166"/>
                  </a:cubicBezTo>
                  <a:moveTo>
                    <a:pt x="323" y="154"/>
                  </a:moveTo>
                  <a:cubicBezTo>
                    <a:pt x="324" y="153"/>
                    <a:pt x="326" y="153"/>
                    <a:pt x="326" y="154"/>
                  </a:cubicBezTo>
                  <a:lnTo>
                    <a:pt x="323" y="154"/>
                  </a:lnTo>
                  <a:close/>
                  <a:moveTo>
                    <a:pt x="318" y="148"/>
                  </a:moveTo>
                  <a:cubicBezTo>
                    <a:pt x="319" y="146"/>
                    <a:pt x="321" y="143"/>
                    <a:pt x="324" y="143"/>
                  </a:cubicBezTo>
                  <a:cubicBezTo>
                    <a:pt x="324" y="143"/>
                    <a:pt x="324" y="143"/>
                    <a:pt x="324" y="144"/>
                  </a:cubicBezTo>
                  <a:cubicBezTo>
                    <a:pt x="322" y="146"/>
                    <a:pt x="320" y="148"/>
                    <a:pt x="318" y="148"/>
                  </a:cubicBezTo>
                  <a:moveTo>
                    <a:pt x="309" y="148"/>
                  </a:moveTo>
                  <a:lnTo>
                    <a:pt x="307" y="148"/>
                  </a:lnTo>
                  <a:lnTo>
                    <a:pt x="310" y="145"/>
                  </a:lnTo>
                  <a:cubicBezTo>
                    <a:pt x="311" y="146"/>
                    <a:pt x="309" y="147"/>
                    <a:pt x="309" y="148"/>
                  </a:cubicBezTo>
                  <a:moveTo>
                    <a:pt x="310" y="162"/>
                  </a:moveTo>
                  <a:cubicBezTo>
                    <a:pt x="315" y="157"/>
                    <a:pt x="319" y="165"/>
                    <a:pt x="321" y="169"/>
                  </a:cubicBezTo>
                  <a:cubicBezTo>
                    <a:pt x="327" y="178"/>
                    <a:pt x="342" y="185"/>
                    <a:pt x="336" y="197"/>
                  </a:cubicBezTo>
                  <a:cubicBezTo>
                    <a:pt x="329" y="203"/>
                    <a:pt x="318" y="197"/>
                    <a:pt x="310" y="202"/>
                  </a:cubicBezTo>
                  <a:cubicBezTo>
                    <a:pt x="306" y="202"/>
                    <a:pt x="298" y="203"/>
                    <a:pt x="296" y="199"/>
                  </a:cubicBezTo>
                  <a:cubicBezTo>
                    <a:pt x="300" y="186"/>
                    <a:pt x="304" y="173"/>
                    <a:pt x="310" y="162"/>
                  </a:cubicBezTo>
                  <a:moveTo>
                    <a:pt x="299" y="169"/>
                  </a:moveTo>
                  <a:lnTo>
                    <a:pt x="301" y="166"/>
                  </a:lnTo>
                  <a:cubicBezTo>
                    <a:pt x="298" y="175"/>
                    <a:pt x="294" y="185"/>
                    <a:pt x="289" y="194"/>
                  </a:cubicBezTo>
                  <a:cubicBezTo>
                    <a:pt x="287" y="185"/>
                    <a:pt x="296" y="177"/>
                    <a:pt x="299" y="169"/>
                  </a:cubicBezTo>
                  <a:moveTo>
                    <a:pt x="316" y="215"/>
                  </a:moveTo>
                  <a:cubicBezTo>
                    <a:pt x="309" y="215"/>
                    <a:pt x="298" y="219"/>
                    <a:pt x="291" y="213"/>
                  </a:cubicBezTo>
                  <a:cubicBezTo>
                    <a:pt x="292" y="210"/>
                    <a:pt x="288" y="208"/>
                    <a:pt x="289" y="205"/>
                  </a:cubicBezTo>
                  <a:cubicBezTo>
                    <a:pt x="295" y="203"/>
                    <a:pt x="300" y="210"/>
                    <a:pt x="306" y="205"/>
                  </a:cubicBezTo>
                  <a:cubicBezTo>
                    <a:pt x="314" y="205"/>
                    <a:pt x="323" y="204"/>
                    <a:pt x="332" y="206"/>
                  </a:cubicBezTo>
                  <a:cubicBezTo>
                    <a:pt x="336" y="207"/>
                    <a:pt x="343" y="199"/>
                    <a:pt x="343" y="207"/>
                  </a:cubicBezTo>
                  <a:cubicBezTo>
                    <a:pt x="340" y="220"/>
                    <a:pt x="325" y="211"/>
                    <a:pt x="316" y="215"/>
                  </a:cubicBezTo>
                  <a:moveTo>
                    <a:pt x="338" y="159"/>
                  </a:moveTo>
                  <a:lnTo>
                    <a:pt x="339" y="159"/>
                  </a:lnTo>
                  <a:lnTo>
                    <a:pt x="339" y="160"/>
                  </a:lnTo>
                  <a:lnTo>
                    <a:pt x="338" y="160"/>
                  </a:lnTo>
                  <a:lnTo>
                    <a:pt x="338" y="159"/>
                  </a:lnTo>
                  <a:close/>
                  <a:moveTo>
                    <a:pt x="340" y="184"/>
                  </a:moveTo>
                  <a:cubicBezTo>
                    <a:pt x="341" y="188"/>
                    <a:pt x="344" y="189"/>
                    <a:pt x="342" y="193"/>
                  </a:cubicBezTo>
                  <a:cubicBezTo>
                    <a:pt x="341" y="191"/>
                    <a:pt x="339" y="188"/>
                    <a:pt x="340" y="184"/>
                  </a:cubicBezTo>
                  <a:moveTo>
                    <a:pt x="351" y="207"/>
                  </a:moveTo>
                  <a:lnTo>
                    <a:pt x="349" y="207"/>
                  </a:lnTo>
                  <a:cubicBezTo>
                    <a:pt x="347" y="206"/>
                    <a:pt x="348" y="202"/>
                    <a:pt x="348" y="199"/>
                  </a:cubicBezTo>
                  <a:cubicBezTo>
                    <a:pt x="350" y="201"/>
                    <a:pt x="352" y="204"/>
                    <a:pt x="351" y="207"/>
                  </a:cubicBezTo>
                  <a:moveTo>
                    <a:pt x="370" y="216"/>
                  </a:moveTo>
                  <a:cubicBezTo>
                    <a:pt x="369" y="217"/>
                    <a:pt x="367" y="217"/>
                    <a:pt x="367" y="216"/>
                  </a:cubicBezTo>
                  <a:cubicBezTo>
                    <a:pt x="355" y="202"/>
                    <a:pt x="350" y="186"/>
                    <a:pt x="343" y="170"/>
                  </a:cubicBezTo>
                  <a:lnTo>
                    <a:pt x="344" y="170"/>
                  </a:lnTo>
                  <a:cubicBezTo>
                    <a:pt x="353" y="185"/>
                    <a:pt x="361" y="201"/>
                    <a:pt x="370" y="216"/>
                  </a:cubicBezTo>
                  <a:moveTo>
                    <a:pt x="384" y="181"/>
                  </a:moveTo>
                  <a:cubicBezTo>
                    <a:pt x="383" y="181"/>
                    <a:pt x="383" y="182"/>
                    <a:pt x="383" y="182"/>
                  </a:cubicBezTo>
                  <a:cubicBezTo>
                    <a:pt x="372" y="183"/>
                    <a:pt x="365" y="176"/>
                    <a:pt x="356" y="170"/>
                  </a:cubicBezTo>
                  <a:lnTo>
                    <a:pt x="356" y="169"/>
                  </a:lnTo>
                  <a:cubicBezTo>
                    <a:pt x="366" y="169"/>
                    <a:pt x="375" y="176"/>
                    <a:pt x="384" y="181"/>
                  </a:cubicBezTo>
                  <a:moveTo>
                    <a:pt x="374" y="130"/>
                  </a:moveTo>
                  <a:cubicBezTo>
                    <a:pt x="378" y="131"/>
                    <a:pt x="379" y="136"/>
                    <a:pt x="379" y="140"/>
                  </a:cubicBezTo>
                  <a:cubicBezTo>
                    <a:pt x="379" y="148"/>
                    <a:pt x="374" y="156"/>
                    <a:pt x="366" y="159"/>
                  </a:cubicBezTo>
                  <a:cubicBezTo>
                    <a:pt x="362" y="161"/>
                    <a:pt x="356" y="162"/>
                    <a:pt x="352" y="160"/>
                  </a:cubicBezTo>
                  <a:cubicBezTo>
                    <a:pt x="361" y="160"/>
                    <a:pt x="370" y="156"/>
                    <a:pt x="374" y="147"/>
                  </a:cubicBezTo>
                  <a:lnTo>
                    <a:pt x="374" y="130"/>
                  </a:lnTo>
                  <a:close/>
                  <a:moveTo>
                    <a:pt x="366" y="129"/>
                  </a:moveTo>
                  <a:cubicBezTo>
                    <a:pt x="367" y="134"/>
                    <a:pt x="371" y="139"/>
                    <a:pt x="369" y="145"/>
                  </a:cubicBezTo>
                  <a:cubicBezTo>
                    <a:pt x="365" y="153"/>
                    <a:pt x="358" y="153"/>
                    <a:pt x="351" y="154"/>
                  </a:cubicBezTo>
                  <a:cubicBezTo>
                    <a:pt x="347" y="154"/>
                    <a:pt x="345" y="153"/>
                    <a:pt x="342" y="151"/>
                  </a:cubicBezTo>
                  <a:cubicBezTo>
                    <a:pt x="343" y="150"/>
                    <a:pt x="342" y="149"/>
                    <a:pt x="341" y="148"/>
                  </a:cubicBezTo>
                  <a:cubicBezTo>
                    <a:pt x="342" y="143"/>
                    <a:pt x="332" y="138"/>
                    <a:pt x="339" y="134"/>
                  </a:cubicBezTo>
                  <a:cubicBezTo>
                    <a:pt x="345" y="128"/>
                    <a:pt x="359" y="115"/>
                    <a:pt x="366" y="129"/>
                  </a:cubicBezTo>
                  <a:moveTo>
                    <a:pt x="557" y="101"/>
                  </a:moveTo>
                  <a:cubicBezTo>
                    <a:pt x="554" y="105"/>
                    <a:pt x="557" y="111"/>
                    <a:pt x="553" y="114"/>
                  </a:cubicBezTo>
                  <a:cubicBezTo>
                    <a:pt x="553" y="121"/>
                    <a:pt x="547" y="124"/>
                    <a:pt x="543" y="127"/>
                  </a:cubicBezTo>
                  <a:cubicBezTo>
                    <a:pt x="498" y="137"/>
                    <a:pt x="454" y="122"/>
                    <a:pt x="410" y="114"/>
                  </a:cubicBezTo>
                  <a:cubicBezTo>
                    <a:pt x="349" y="101"/>
                    <a:pt x="278" y="97"/>
                    <a:pt x="216" y="111"/>
                  </a:cubicBezTo>
                  <a:cubicBezTo>
                    <a:pt x="187" y="116"/>
                    <a:pt x="159" y="123"/>
                    <a:pt x="131" y="131"/>
                  </a:cubicBezTo>
                  <a:cubicBezTo>
                    <a:pt x="114" y="134"/>
                    <a:pt x="95" y="136"/>
                    <a:pt x="78" y="131"/>
                  </a:cubicBezTo>
                  <a:cubicBezTo>
                    <a:pt x="65" y="124"/>
                    <a:pt x="70" y="107"/>
                    <a:pt x="66" y="95"/>
                  </a:cubicBezTo>
                  <a:cubicBezTo>
                    <a:pt x="67" y="85"/>
                    <a:pt x="64" y="78"/>
                    <a:pt x="63" y="69"/>
                  </a:cubicBezTo>
                  <a:cubicBezTo>
                    <a:pt x="62" y="66"/>
                    <a:pt x="61" y="62"/>
                    <a:pt x="62" y="59"/>
                  </a:cubicBezTo>
                  <a:cubicBezTo>
                    <a:pt x="67" y="59"/>
                    <a:pt x="73" y="64"/>
                    <a:pt x="79" y="65"/>
                  </a:cubicBezTo>
                  <a:cubicBezTo>
                    <a:pt x="111" y="71"/>
                    <a:pt x="139" y="61"/>
                    <a:pt x="168" y="56"/>
                  </a:cubicBezTo>
                  <a:cubicBezTo>
                    <a:pt x="197" y="50"/>
                    <a:pt x="226" y="45"/>
                    <a:pt x="256" y="42"/>
                  </a:cubicBezTo>
                  <a:cubicBezTo>
                    <a:pt x="290" y="42"/>
                    <a:pt x="324" y="40"/>
                    <a:pt x="357" y="46"/>
                  </a:cubicBezTo>
                  <a:cubicBezTo>
                    <a:pt x="367" y="46"/>
                    <a:pt x="376" y="49"/>
                    <a:pt x="387" y="50"/>
                  </a:cubicBezTo>
                  <a:cubicBezTo>
                    <a:pt x="408" y="52"/>
                    <a:pt x="427" y="58"/>
                    <a:pt x="449" y="59"/>
                  </a:cubicBezTo>
                  <a:cubicBezTo>
                    <a:pt x="452" y="61"/>
                    <a:pt x="457" y="61"/>
                    <a:pt x="460" y="61"/>
                  </a:cubicBezTo>
                  <a:cubicBezTo>
                    <a:pt x="494" y="67"/>
                    <a:pt x="532" y="76"/>
                    <a:pt x="565" y="61"/>
                  </a:cubicBezTo>
                  <a:cubicBezTo>
                    <a:pt x="565" y="75"/>
                    <a:pt x="559" y="88"/>
                    <a:pt x="557" y="101"/>
                  </a:cubicBezTo>
                  <a:moveTo>
                    <a:pt x="547" y="54"/>
                  </a:moveTo>
                  <a:cubicBezTo>
                    <a:pt x="547" y="61"/>
                    <a:pt x="541" y="59"/>
                    <a:pt x="538" y="61"/>
                  </a:cubicBezTo>
                  <a:lnTo>
                    <a:pt x="529" y="61"/>
                  </a:lnTo>
                  <a:cubicBezTo>
                    <a:pt x="528" y="58"/>
                    <a:pt x="528" y="54"/>
                    <a:pt x="528" y="51"/>
                  </a:cubicBezTo>
                  <a:cubicBezTo>
                    <a:pt x="534" y="52"/>
                    <a:pt x="541" y="52"/>
                    <a:pt x="547" y="54"/>
                  </a:cubicBezTo>
                  <a:moveTo>
                    <a:pt x="543" y="45"/>
                  </a:moveTo>
                  <a:cubicBezTo>
                    <a:pt x="547" y="41"/>
                    <a:pt x="541" y="17"/>
                    <a:pt x="553" y="32"/>
                  </a:cubicBezTo>
                  <a:cubicBezTo>
                    <a:pt x="553" y="35"/>
                    <a:pt x="554" y="40"/>
                    <a:pt x="551" y="42"/>
                  </a:cubicBezTo>
                  <a:cubicBezTo>
                    <a:pt x="549" y="44"/>
                    <a:pt x="546" y="47"/>
                    <a:pt x="543" y="45"/>
                  </a:cubicBezTo>
                  <a:moveTo>
                    <a:pt x="573" y="41"/>
                  </a:moveTo>
                  <a:cubicBezTo>
                    <a:pt x="570" y="48"/>
                    <a:pt x="565" y="53"/>
                    <a:pt x="557" y="54"/>
                  </a:cubicBezTo>
                  <a:cubicBezTo>
                    <a:pt x="557" y="45"/>
                    <a:pt x="566" y="39"/>
                    <a:pt x="563" y="28"/>
                  </a:cubicBezTo>
                  <a:cubicBezTo>
                    <a:pt x="558" y="21"/>
                    <a:pt x="548" y="19"/>
                    <a:pt x="539" y="21"/>
                  </a:cubicBezTo>
                  <a:cubicBezTo>
                    <a:pt x="535" y="23"/>
                    <a:pt x="537" y="27"/>
                    <a:pt x="536" y="30"/>
                  </a:cubicBezTo>
                  <a:lnTo>
                    <a:pt x="534" y="43"/>
                  </a:lnTo>
                  <a:cubicBezTo>
                    <a:pt x="527" y="43"/>
                    <a:pt x="526" y="36"/>
                    <a:pt x="524" y="31"/>
                  </a:cubicBezTo>
                  <a:cubicBezTo>
                    <a:pt x="524" y="23"/>
                    <a:pt x="528" y="15"/>
                    <a:pt x="536" y="11"/>
                  </a:cubicBezTo>
                  <a:cubicBezTo>
                    <a:pt x="542" y="8"/>
                    <a:pt x="552" y="8"/>
                    <a:pt x="558" y="12"/>
                  </a:cubicBezTo>
                  <a:cubicBezTo>
                    <a:pt x="563" y="13"/>
                    <a:pt x="568" y="15"/>
                    <a:pt x="570" y="19"/>
                  </a:cubicBezTo>
                  <a:cubicBezTo>
                    <a:pt x="576" y="25"/>
                    <a:pt x="574" y="34"/>
                    <a:pt x="573" y="41"/>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701" name="Rectangle 218"/>
            <p:cNvSpPr>
              <a:spLocks noChangeArrowheads="1"/>
            </p:cNvSpPr>
            <p:nvPr userDrawn="1"/>
          </p:nvSpPr>
          <p:spPr bwMode="auto">
            <a:xfrm>
              <a:off x="3613150" y="1860550"/>
              <a:ext cx="1905000" cy="9525"/>
            </a:xfrm>
            <a:prstGeom prst="rect">
              <a:avLst/>
            </a:prstGeom>
            <a:solidFill>
              <a:srgbClr val="666666"/>
            </a:solidFill>
            <a:ln w="9525">
              <a:noFill/>
              <a:miter lim="800000"/>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702" name="Freeform 219"/>
            <p:cNvSpPr>
              <a:spLocks noEditPoints="1"/>
            </p:cNvSpPr>
            <p:nvPr userDrawn="1"/>
          </p:nvSpPr>
          <p:spPr bwMode="auto">
            <a:xfrm>
              <a:off x="3613150" y="1951038"/>
              <a:ext cx="128588" cy="122238"/>
            </a:xfrm>
            <a:custGeom>
              <a:avLst/>
              <a:gdLst>
                <a:gd name="T0" fmla="*/ 93 w 161"/>
                <a:gd name="T1" fmla="*/ 111 h 154"/>
                <a:gd name="T2" fmla="*/ 40 w 161"/>
                <a:gd name="T3" fmla="*/ 111 h 154"/>
                <a:gd name="T4" fmla="*/ 34 w 161"/>
                <a:gd name="T5" fmla="*/ 126 h 154"/>
                <a:gd name="T6" fmla="*/ 30 w 161"/>
                <a:gd name="T7" fmla="*/ 138 h 154"/>
                <a:gd name="T8" fmla="*/ 36 w 161"/>
                <a:gd name="T9" fmla="*/ 147 h 154"/>
                <a:gd name="T10" fmla="*/ 50 w 161"/>
                <a:gd name="T11" fmla="*/ 150 h 154"/>
                <a:gd name="T12" fmla="*/ 50 w 161"/>
                <a:gd name="T13" fmla="*/ 154 h 154"/>
                <a:gd name="T14" fmla="*/ 0 w 161"/>
                <a:gd name="T15" fmla="*/ 154 h 154"/>
                <a:gd name="T16" fmla="*/ 0 w 161"/>
                <a:gd name="T17" fmla="*/ 150 h 154"/>
                <a:gd name="T18" fmla="*/ 13 w 161"/>
                <a:gd name="T19" fmla="*/ 143 h 154"/>
                <a:gd name="T20" fmla="*/ 26 w 161"/>
                <a:gd name="T21" fmla="*/ 120 h 154"/>
                <a:gd name="T22" fmla="*/ 80 w 161"/>
                <a:gd name="T23" fmla="*/ 0 h 154"/>
                <a:gd name="T24" fmla="*/ 83 w 161"/>
                <a:gd name="T25" fmla="*/ 0 h 154"/>
                <a:gd name="T26" fmla="*/ 137 w 161"/>
                <a:gd name="T27" fmla="*/ 124 h 154"/>
                <a:gd name="T28" fmla="*/ 150 w 161"/>
                <a:gd name="T29" fmla="*/ 146 h 154"/>
                <a:gd name="T30" fmla="*/ 161 w 161"/>
                <a:gd name="T31" fmla="*/ 150 h 154"/>
                <a:gd name="T32" fmla="*/ 161 w 161"/>
                <a:gd name="T33" fmla="*/ 154 h 154"/>
                <a:gd name="T34" fmla="*/ 87 w 161"/>
                <a:gd name="T35" fmla="*/ 154 h 154"/>
                <a:gd name="T36" fmla="*/ 87 w 161"/>
                <a:gd name="T37" fmla="*/ 150 h 154"/>
                <a:gd name="T38" fmla="*/ 91 w 161"/>
                <a:gd name="T39" fmla="*/ 150 h 154"/>
                <a:gd name="T40" fmla="*/ 103 w 161"/>
                <a:gd name="T41" fmla="*/ 147 h 154"/>
                <a:gd name="T42" fmla="*/ 105 w 161"/>
                <a:gd name="T43" fmla="*/ 142 h 154"/>
                <a:gd name="T44" fmla="*/ 105 w 161"/>
                <a:gd name="T45" fmla="*/ 138 h 154"/>
                <a:gd name="T46" fmla="*/ 101 w 161"/>
                <a:gd name="T47" fmla="*/ 130 h 154"/>
                <a:gd name="T48" fmla="*/ 93 w 161"/>
                <a:gd name="T49" fmla="*/ 111 h 154"/>
                <a:gd name="T50" fmla="*/ 90 w 161"/>
                <a:gd name="T51" fmla="*/ 103 h 154"/>
                <a:gd name="T52" fmla="*/ 67 w 161"/>
                <a:gd name="T53" fmla="*/ 51 h 154"/>
                <a:gd name="T54" fmla="*/ 44 w 161"/>
                <a:gd name="T55" fmla="*/ 103 h 154"/>
                <a:gd name="T56" fmla="*/ 90 w 161"/>
                <a:gd name="T57" fmla="*/ 103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61" h="154">
                  <a:moveTo>
                    <a:pt x="93" y="111"/>
                  </a:moveTo>
                  <a:lnTo>
                    <a:pt x="40" y="111"/>
                  </a:lnTo>
                  <a:lnTo>
                    <a:pt x="34" y="126"/>
                  </a:lnTo>
                  <a:cubicBezTo>
                    <a:pt x="31" y="131"/>
                    <a:pt x="30" y="135"/>
                    <a:pt x="30" y="138"/>
                  </a:cubicBezTo>
                  <a:cubicBezTo>
                    <a:pt x="30" y="142"/>
                    <a:pt x="32" y="145"/>
                    <a:pt x="36" y="147"/>
                  </a:cubicBezTo>
                  <a:cubicBezTo>
                    <a:pt x="38" y="148"/>
                    <a:pt x="42" y="149"/>
                    <a:pt x="50" y="150"/>
                  </a:cubicBezTo>
                  <a:lnTo>
                    <a:pt x="50" y="154"/>
                  </a:lnTo>
                  <a:lnTo>
                    <a:pt x="0" y="154"/>
                  </a:lnTo>
                  <a:lnTo>
                    <a:pt x="0" y="150"/>
                  </a:lnTo>
                  <a:cubicBezTo>
                    <a:pt x="5" y="149"/>
                    <a:pt x="10" y="147"/>
                    <a:pt x="13" y="143"/>
                  </a:cubicBezTo>
                  <a:cubicBezTo>
                    <a:pt x="17" y="140"/>
                    <a:pt x="21" y="132"/>
                    <a:pt x="26" y="120"/>
                  </a:cubicBezTo>
                  <a:lnTo>
                    <a:pt x="80" y="0"/>
                  </a:lnTo>
                  <a:lnTo>
                    <a:pt x="83" y="0"/>
                  </a:lnTo>
                  <a:lnTo>
                    <a:pt x="137" y="124"/>
                  </a:lnTo>
                  <a:cubicBezTo>
                    <a:pt x="142" y="135"/>
                    <a:pt x="147" y="143"/>
                    <a:pt x="150" y="146"/>
                  </a:cubicBezTo>
                  <a:cubicBezTo>
                    <a:pt x="152" y="148"/>
                    <a:pt x="156" y="150"/>
                    <a:pt x="161" y="150"/>
                  </a:cubicBezTo>
                  <a:lnTo>
                    <a:pt x="161" y="154"/>
                  </a:lnTo>
                  <a:lnTo>
                    <a:pt x="87" y="154"/>
                  </a:lnTo>
                  <a:lnTo>
                    <a:pt x="87" y="150"/>
                  </a:lnTo>
                  <a:lnTo>
                    <a:pt x="91" y="150"/>
                  </a:lnTo>
                  <a:cubicBezTo>
                    <a:pt x="96" y="150"/>
                    <a:pt x="101" y="149"/>
                    <a:pt x="103" y="147"/>
                  </a:cubicBezTo>
                  <a:cubicBezTo>
                    <a:pt x="105" y="146"/>
                    <a:pt x="105" y="145"/>
                    <a:pt x="105" y="142"/>
                  </a:cubicBezTo>
                  <a:cubicBezTo>
                    <a:pt x="105" y="141"/>
                    <a:pt x="105" y="140"/>
                    <a:pt x="105" y="138"/>
                  </a:cubicBezTo>
                  <a:cubicBezTo>
                    <a:pt x="105" y="138"/>
                    <a:pt x="103" y="135"/>
                    <a:pt x="101" y="130"/>
                  </a:cubicBezTo>
                  <a:lnTo>
                    <a:pt x="93" y="111"/>
                  </a:lnTo>
                  <a:close/>
                  <a:moveTo>
                    <a:pt x="90" y="103"/>
                  </a:moveTo>
                  <a:lnTo>
                    <a:pt x="67" y="51"/>
                  </a:lnTo>
                  <a:lnTo>
                    <a:pt x="44" y="103"/>
                  </a:lnTo>
                  <a:lnTo>
                    <a:pt x="90" y="10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703" name="Freeform 220"/>
            <p:cNvSpPr>
              <a:spLocks/>
            </p:cNvSpPr>
            <p:nvPr userDrawn="1"/>
          </p:nvSpPr>
          <p:spPr bwMode="auto">
            <a:xfrm>
              <a:off x="3732213" y="1990725"/>
              <a:ext cx="88900" cy="85725"/>
            </a:xfrm>
            <a:custGeom>
              <a:avLst/>
              <a:gdLst>
                <a:gd name="T0" fmla="*/ 101 w 112"/>
                <a:gd name="T1" fmla="*/ 0 h 107"/>
                <a:gd name="T2" fmla="*/ 101 w 112"/>
                <a:gd name="T3" fmla="*/ 81 h 107"/>
                <a:gd name="T4" fmla="*/ 103 w 112"/>
                <a:gd name="T5" fmla="*/ 96 h 107"/>
                <a:gd name="T6" fmla="*/ 112 w 112"/>
                <a:gd name="T7" fmla="*/ 100 h 107"/>
                <a:gd name="T8" fmla="*/ 112 w 112"/>
                <a:gd name="T9" fmla="*/ 104 h 107"/>
                <a:gd name="T10" fmla="*/ 70 w 112"/>
                <a:gd name="T11" fmla="*/ 104 h 107"/>
                <a:gd name="T12" fmla="*/ 70 w 112"/>
                <a:gd name="T13" fmla="*/ 90 h 107"/>
                <a:gd name="T14" fmla="*/ 55 w 112"/>
                <a:gd name="T15" fmla="*/ 103 h 107"/>
                <a:gd name="T16" fmla="*/ 38 w 112"/>
                <a:gd name="T17" fmla="*/ 107 h 107"/>
                <a:gd name="T18" fmla="*/ 22 w 112"/>
                <a:gd name="T19" fmla="*/ 102 h 107"/>
                <a:gd name="T20" fmla="*/ 13 w 112"/>
                <a:gd name="T21" fmla="*/ 89 h 107"/>
                <a:gd name="T22" fmla="*/ 11 w 112"/>
                <a:gd name="T23" fmla="*/ 64 h 107"/>
                <a:gd name="T24" fmla="*/ 11 w 112"/>
                <a:gd name="T25" fmla="*/ 22 h 107"/>
                <a:gd name="T26" fmla="*/ 9 w 112"/>
                <a:gd name="T27" fmla="*/ 8 h 107"/>
                <a:gd name="T28" fmla="*/ 0 w 112"/>
                <a:gd name="T29" fmla="*/ 4 h 107"/>
                <a:gd name="T30" fmla="*/ 0 w 112"/>
                <a:gd name="T31" fmla="*/ 0 h 107"/>
                <a:gd name="T32" fmla="*/ 42 w 112"/>
                <a:gd name="T33" fmla="*/ 0 h 107"/>
                <a:gd name="T34" fmla="*/ 42 w 112"/>
                <a:gd name="T35" fmla="*/ 71 h 107"/>
                <a:gd name="T36" fmla="*/ 43 w 112"/>
                <a:gd name="T37" fmla="*/ 85 h 107"/>
                <a:gd name="T38" fmla="*/ 47 w 112"/>
                <a:gd name="T39" fmla="*/ 90 h 107"/>
                <a:gd name="T40" fmla="*/ 52 w 112"/>
                <a:gd name="T41" fmla="*/ 92 h 107"/>
                <a:gd name="T42" fmla="*/ 59 w 112"/>
                <a:gd name="T43" fmla="*/ 90 h 107"/>
                <a:gd name="T44" fmla="*/ 70 w 112"/>
                <a:gd name="T45" fmla="*/ 78 h 107"/>
                <a:gd name="T46" fmla="*/ 70 w 112"/>
                <a:gd name="T47" fmla="*/ 22 h 107"/>
                <a:gd name="T48" fmla="*/ 68 w 112"/>
                <a:gd name="T49" fmla="*/ 8 h 107"/>
                <a:gd name="T50" fmla="*/ 59 w 112"/>
                <a:gd name="T51" fmla="*/ 4 h 107"/>
                <a:gd name="T52" fmla="*/ 59 w 112"/>
                <a:gd name="T53" fmla="*/ 0 h 107"/>
                <a:gd name="T54" fmla="*/ 101 w 112"/>
                <a:gd name="T55"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2" h="107">
                  <a:moveTo>
                    <a:pt x="101" y="0"/>
                  </a:moveTo>
                  <a:lnTo>
                    <a:pt x="101" y="81"/>
                  </a:lnTo>
                  <a:cubicBezTo>
                    <a:pt x="101" y="89"/>
                    <a:pt x="102" y="94"/>
                    <a:pt x="103" y="96"/>
                  </a:cubicBezTo>
                  <a:cubicBezTo>
                    <a:pt x="105" y="98"/>
                    <a:pt x="108" y="100"/>
                    <a:pt x="112" y="100"/>
                  </a:cubicBezTo>
                  <a:lnTo>
                    <a:pt x="112" y="104"/>
                  </a:lnTo>
                  <a:lnTo>
                    <a:pt x="70" y="104"/>
                  </a:lnTo>
                  <a:lnTo>
                    <a:pt x="70" y="90"/>
                  </a:lnTo>
                  <a:cubicBezTo>
                    <a:pt x="65" y="96"/>
                    <a:pt x="60" y="100"/>
                    <a:pt x="55" y="103"/>
                  </a:cubicBezTo>
                  <a:cubicBezTo>
                    <a:pt x="50" y="106"/>
                    <a:pt x="44" y="107"/>
                    <a:pt x="38" y="107"/>
                  </a:cubicBezTo>
                  <a:cubicBezTo>
                    <a:pt x="32" y="107"/>
                    <a:pt x="27" y="105"/>
                    <a:pt x="22" y="102"/>
                  </a:cubicBezTo>
                  <a:cubicBezTo>
                    <a:pt x="18" y="98"/>
                    <a:pt x="15" y="94"/>
                    <a:pt x="13" y="89"/>
                  </a:cubicBezTo>
                  <a:cubicBezTo>
                    <a:pt x="12" y="84"/>
                    <a:pt x="11" y="76"/>
                    <a:pt x="11" y="64"/>
                  </a:cubicBezTo>
                  <a:lnTo>
                    <a:pt x="11" y="22"/>
                  </a:lnTo>
                  <a:cubicBezTo>
                    <a:pt x="11" y="15"/>
                    <a:pt x="10" y="10"/>
                    <a:pt x="9" y="8"/>
                  </a:cubicBezTo>
                  <a:cubicBezTo>
                    <a:pt x="7" y="6"/>
                    <a:pt x="4" y="4"/>
                    <a:pt x="0" y="4"/>
                  </a:cubicBezTo>
                  <a:lnTo>
                    <a:pt x="0" y="0"/>
                  </a:lnTo>
                  <a:lnTo>
                    <a:pt x="42" y="0"/>
                  </a:lnTo>
                  <a:lnTo>
                    <a:pt x="42" y="71"/>
                  </a:lnTo>
                  <a:cubicBezTo>
                    <a:pt x="42" y="78"/>
                    <a:pt x="43" y="83"/>
                    <a:pt x="43" y="85"/>
                  </a:cubicBezTo>
                  <a:cubicBezTo>
                    <a:pt x="44" y="88"/>
                    <a:pt x="45" y="89"/>
                    <a:pt x="47" y="90"/>
                  </a:cubicBezTo>
                  <a:cubicBezTo>
                    <a:pt x="48" y="91"/>
                    <a:pt x="50" y="92"/>
                    <a:pt x="52" y="92"/>
                  </a:cubicBezTo>
                  <a:cubicBezTo>
                    <a:pt x="55" y="92"/>
                    <a:pt x="57" y="91"/>
                    <a:pt x="59" y="90"/>
                  </a:cubicBezTo>
                  <a:cubicBezTo>
                    <a:pt x="62" y="88"/>
                    <a:pt x="66" y="84"/>
                    <a:pt x="70" y="78"/>
                  </a:cubicBezTo>
                  <a:lnTo>
                    <a:pt x="70" y="22"/>
                  </a:lnTo>
                  <a:cubicBezTo>
                    <a:pt x="70" y="15"/>
                    <a:pt x="69" y="10"/>
                    <a:pt x="68" y="8"/>
                  </a:cubicBezTo>
                  <a:cubicBezTo>
                    <a:pt x="66" y="6"/>
                    <a:pt x="63" y="4"/>
                    <a:pt x="59" y="4"/>
                  </a:cubicBezTo>
                  <a:lnTo>
                    <a:pt x="59" y="0"/>
                  </a:lnTo>
                  <a:lnTo>
                    <a:pt x="101"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704" name="Freeform 221"/>
            <p:cNvSpPr>
              <a:spLocks/>
            </p:cNvSpPr>
            <p:nvPr userDrawn="1"/>
          </p:nvSpPr>
          <p:spPr bwMode="auto">
            <a:xfrm>
              <a:off x="3827463" y="1989138"/>
              <a:ext cx="57150" cy="87313"/>
            </a:xfrm>
            <a:custGeom>
              <a:avLst/>
              <a:gdLst>
                <a:gd name="T0" fmla="*/ 64 w 71"/>
                <a:gd name="T1" fmla="*/ 0 h 110"/>
                <a:gd name="T2" fmla="*/ 66 w 71"/>
                <a:gd name="T3" fmla="*/ 35 h 110"/>
                <a:gd name="T4" fmla="*/ 62 w 71"/>
                <a:gd name="T5" fmla="*/ 35 h 110"/>
                <a:gd name="T6" fmla="*/ 48 w 71"/>
                <a:gd name="T7" fmla="*/ 14 h 110"/>
                <a:gd name="T8" fmla="*/ 33 w 71"/>
                <a:gd name="T9" fmla="*/ 8 h 110"/>
                <a:gd name="T10" fmla="*/ 26 w 71"/>
                <a:gd name="T11" fmla="*/ 11 h 110"/>
                <a:gd name="T12" fmla="*/ 22 w 71"/>
                <a:gd name="T13" fmla="*/ 18 h 110"/>
                <a:gd name="T14" fmla="*/ 25 w 71"/>
                <a:gd name="T15" fmla="*/ 24 h 110"/>
                <a:gd name="T16" fmla="*/ 45 w 71"/>
                <a:gd name="T17" fmla="*/ 40 h 110"/>
                <a:gd name="T18" fmla="*/ 66 w 71"/>
                <a:gd name="T19" fmla="*/ 59 h 110"/>
                <a:gd name="T20" fmla="*/ 71 w 71"/>
                <a:gd name="T21" fmla="*/ 76 h 110"/>
                <a:gd name="T22" fmla="*/ 67 w 71"/>
                <a:gd name="T23" fmla="*/ 93 h 110"/>
                <a:gd name="T24" fmla="*/ 55 w 71"/>
                <a:gd name="T25" fmla="*/ 106 h 110"/>
                <a:gd name="T26" fmla="*/ 37 w 71"/>
                <a:gd name="T27" fmla="*/ 110 h 110"/>
                <a:gd name="T28" fmla="*/ 17 w 71"/>
                <a:gd name="T29" fmla="*/ 105 h 110"/>
                <a:gd name="T30" fmla="*/ 13 w 71"/>
                <a:gd name="T31" fmla="*/ 104 h 110"/>
                <a:gd name="T32" fmla="*/ 7 w 71"/>
                <a:gd name="T33" fmla="*/ 110 h 110"/>
                <a:gd name="T34" fmla="*/ 3 w 71"/>
                <a:gd name="T35" fmla="*/ 110 h 110"/>
                <a:gd name="T36" fmla="*/ 1 w 71"/>
                <a:gd name="T37" fmla="*/ 72 h 110"/>
                <a:gd name="T38" fmla="*/ 5 w 71"/>
                <a:gd name="T39" fmla="*/ 72 h 110"/>
                <a:gd name="T40" fmla="*/ 19 w 71"/>
                <a:gd name="T41" fmla="*/ 94 h 110"/>
                <a:gd name="T42" fmla="*/ 35 w 71"/>
                <a:gd name="T43" fmla="*/ 102 h 110"/>
                <a:gd name="T44" fmla="*/ 44 w 71"/>
                <a:gd name="T45" fmla="*/ 99 h 110"/>
                <a:gd name="T46" fmla="*/ 47 w 71"/>
                <a:gd name="T47" fmla="*/ 91 h 110"/>
                <a:gd name="T48" fmla="*/ 44 w 71"/>
                <a:gd name="T49" fmla="*/ 81 h 110"/>
                <a:gd name="T50" fmla="*/ 29 w 71"/>
                <a:gd name="T51" fmla="*/ 69 h 110"/>
                <a:gd name="T52" fmla="*/ 7 w 71"/>
                <a:gd name="T53" fmla="*/ 51 h 110"/>
                <a:gd name="T54" fmla="*/ 0 w 71"/>
                <a:gd name="T55" fmla="*/ 31 h 110"/>
                <a:gd name="T56" fmla="*/ 8 w 71"/>
                <a:gd name="T57" fmla="*/ 9 h 110"/>
                <a:gd name="T58" fmla="*/ 32 w 71"/>
                <a:gd name="T59" fmla="*/ 0 h 110"/>
                <a:gd name="T60" fmla="*/ 48 w 71"/>
                <a:gd name="T61" fmla="*/ 4 h 110"/>
                <a:gd name="T62" fmla="*/ 53 w 71"/>
                <a:gd name="T63" fmla="*/ 5 h 110"/>
                <a:gd name="T64" fmla="*/ 57 w 71"/>
                <a:gd name="T65" fmla="*/ 5 h 110"/>
                <a:gd name="T66" fmla="*/ 60 w 71"/>
                <a:gd name="T67" fmla="*/ 0 h 110"/>
                <a:gd name="T68" fmla="*/ 64 w 71"/>
                <a:gd name="T69"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1" h="110">
                  <a:moveTo>
                    <a:pt x="64" y="0"/>
                  </a:moveTo>
                  <a:lnTo>
                    <a:pt x="66" y="35"/>
                  </a:lnTo>
                  <a:lnTo>
                    <a:pt x="62" y="35"/>
                  </a:lnTo>
                  <a:cubicBezTo>
                    <a:pt x="58" y="25"/>
                    <a:pt x="53" y="18"/>
                    <a:pt x="48" y="14"/>
                  </a:cubicBezTo>
                  <a:cubicBezTo>
                    <a:pt x="43" y="10"/>
                    <a:pt x="38" y="8"/>
                    <a:pt x="33" y="8"/>
                  </a:cubicBezTo>
                  <a:cubicBezTo>
                    <a:pt x="30" y="8"/>
                    <a:pt x="28" y="9"/>
                    <a:pt x="26" y="11"/>
                  </a:cubicBezTo>
                  <a:cubicBezTo>
                    <a:pt x="23" y="13"/>
                    <a:pt x="22" y="15"/>
                    <a:pt x="22" y="18"/>
                  </a:cubicBezTo>
                  <a:cubicBezTo>
                    <a:pt x="22" y="20"/>
                    <a:pt x="23" y="22"/>
                    <a:pt x="25" y="24"/>
                  </a:cubicBezTo>
                  <a:cubicBezTo>
                    <a:pt x="27" y="27"/>
                    <a:pt x="34" y="32"/>
                    <a:pt x="45" y="40"/>
                  </a:cubicBezTo>
                  <a:cubicBezTo>
                    <a:pt x="56" y="47"/>
                    <a:pt x="63" y="53"/>
                    <a:pt x="66" y="59"/>
                  </a:cubicBezTo>
                  <a:cubicBezTo>
                    <a:pt x="70" y="64"/>
                    <a:pt x="71" y="69"/>
                    <a:pt x="71" y="76"/>
                  </a:cubicBezTo>
                  <a:cubicBezTo>
                    <a:pt x="71" y="82"/>
                    <a:pt x="70" y="87"/>
                    <a:pt x="67" y="93"/>
                  </a:cubicBezTo>
                  <a:cubicBezTo>
                    <a:pt x="64" y="98"/>
                    <a:pt x="60" y="103"/>
                    <a:pt x="55" y="106"/>
                  </a:cubicBezTo>
                  <a:cubicBezTo>
                    <a:pt x="49" y="109"/>
                    <a:pt x="44" y="110"/>
                    <a:pt x="37" y="110"/>
                  </a:cubicBezTo>
                  <a:cubicBezTo>
                    <a:pt x="32" y="110"/>
                    <a:pt x="26" y="109"/>
                    <a:pt x="17" y="105"/>
                  </a:cubicBezTo>
                  <a:cubicBezTo>
                    <a:pt x="15" y="105"/>
                    <a:pt x="13" y="104"/>
                    <a:pt x="13" y="104"/>
                  </a:cubicBezTo>
                  <a:cubicBezTo>
                    <a:pt x="10" y="104"/>
                    <a:pt x="8" y="106"/>
                    <a:pt x="7" y="110"/>
                  </a:cubicBezTo>
                  <a:lnTo>
                    <a:pt x="3" y="110"/>
                  </a:lnTo>
                  <a:lnTo>
                    <a:pt x="1" y="72"/>
                  </a:lnTo>
                  <a:lnTo>
                    <a:pt x="5" y="72"/>
                  </a:lnTo>
                  <a:cubicBezTo>
                    <a:pt x="8" y="82"/>
                    <a:pt x="13" y="90"/>
                    <a:pt x="19" y="94"/>
                  </a:cubicBezTo>
                  <a:cubicBezTo>
                    <a:pt x="24" y="99"/>
                    <a:pt x="30" y="102"/>
                    <a:pt x="35" y="102"/>
                  </a:cubicBezTo>
                  <a:cubicBezTo>
                    <a:pt x="39" y="102"/>
                    <a:pt x="42" y="101"/>
                    <a:pt x="44" y="99"/>
                  </a:cubicBezTo>
                  <a:cubicBezTo>
                    <a:pt x="46" y="96"/>
                    <a:pt x="47" y="94"/>
                    <a:pt x="47" y="91"/>
                  </a:cubicBezTo>
                  <a:cubicBezTo>
                    <a:pt x="47" y="87"/>
                    <a:pt x="46" y="84"/>
                    <a:pt x="44" y="81"/>
                  </a:cubicBezTo>
                  <a:cubicBezTo>
                    <a:pt x="42" y="79"/>
                    <a:pt x="37" y="75"/>
                    <a:pt x="29" y="69"/>
                  </a:cubicBezTo>
                  <a:cubicBezTo>
                    <a:pt x="18" y="62"/>
                    <a:pt x="10" y="56"/>
                    <a:pt x="7" y="51"/>
                  </a:cubicBezTo>
                  <a:cubicBezTo>
                    <a:pt x="2" y="45"/>
                    <a:pt x="0" y="39"/>
                    <a:pt x="0" y="31"/>
                  </a:cubicBezTo>
                  <a:cubicBezTo>
                    <a:pt x="0" y="23"/>
                    <a:pt x="2" y="16"/>
                    <a:pt x="8" y="9"/>
                  </a:cubicBezTo>
                  <a:cubicBezTo>
                    <a:pt x="13" y="3"/>
                    <a:pt x="21" y="0"/>
                    <a:pt x="32" y="0"/>
                  </a:cubicBezTo>
                  <a:cubicBezTo>
                    <a:pt x="38" y="0"/>
                    <a:pt x="43" y="1"/>
                    <a:pt x="48" y="4"/>
                  </a:cubicBezTo>
                  <a:cubicBezTo>
                    <a:pt x="50" y="5"/>
                    <a:pt x="52" y="5"/>
                    <a:pt x="53" y="5"/>
                  </a:cubicBezTo>
                  <a:cubicBezTo>
                    <a:pt x="55" y="5"/>
                    <a:pt x="56" y="5"/>
                    <a:pt x="57" y="5"/>
                  </a:cubicBezTo>
                  <a:cubicBezTo>
                    <a:pt x="57" y="4"/>
                    <a:pt x="59" y="2"/>
                    <a:pt x="60" y="0"/>
                  </a:cubicBezTo>
                  <a:lnTo>
                    <a:pt x="64"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705" name="Freeform 222"/>
            <p:cNvSpPr>
              <a:spLocks/>
            </p:cNvSpPr>
            <p:nvPr userDrawn="1"/>
          </p:nvSpPr>
          <p:spPr bwMode="auto">
            <a:xfrm>
              <a:off x="3887788" y="1960563"/>
              <a:ext cx="53975" cy="114300"/>
            </a:xfrm>
            <a:custGeom>
              <a:avLst/>
              <a:gdLst>
                <a:gd name="T0" fmla="*/ 44 w 69"/>
                <a:gd name="T1" fmla="*/ 0 h 144"/>
                <a:gd name="T2" fmla="*/ 44 w 69"/>
                <a:gd name="T3" fmla="*/ 38 h 144"/>
                <a:gd name="T4" fmla="*/ 69 w 69"/>
                <a:gd name="T5" fmla="*/ 38 h 144"/>
                <a:gd name="T6" fmla="*/ 69 w 69"/>
                <a:gd name="T7" fmla="*/ 49 h 144"/>
                <a:gd name="T8" fmla="*/ 44 w 69"/>
                <a:gd name="T9" fmla="*/ 49 h 144"/>
                <a:gd name="T10" fmla="*/ 44 w 69"/>
                <a:gd name="T11" fmla="*/ 113 h 144"/>
                <a:gd name="T12" fmla="*/ 45 w 69"/>
                <a:gd name="T13" fmla="*/ 125 h 144"/>
                <a:gd name="T14" fmla="*/ 48 w 69"/>
                <a:gd name="T15" fmla="*/ 129 h 144"/>
                <a:gd name="T16" fmla="*/ 52 w 69"/>
                <a:gd name="T17" fmla="*/ 131 h 144"/>
                <a:gd name="T18" fmla="*/ 66 w 69"/>
                <a:gd name="T19" fmla="*/ 120 h 144"/>
                <a:gd name="T20" fmla="*/ 69 w 69"/>
                <a:gd name="T21" fmla="*/ 122 h 144"/>
                <a:gd name="T22" fmla="*/ 40 w 69"/>
                <a:gd name="T23" fmla="*/ 144 h 144"/>
                <a:gd name="T24" fmla="*/ 23 w 69"/>
                <a:gd name="T25" fmla="*/ 138 h 144"/>
                <a:gd name="T26" fmla="*/ 14 w 69"/>
                <a:gd name="T27" fmla="*/ 126 h 144"/>
                <a:gd name="T28" fmla="*/ 13 w 69"/>
                <a:gd name="T29" fmla="*/ 105 h 144"/>
                <a:gd name="T30" fmla="*/ 13 w 69"/>
                <a:gd name="T31" fmla="*/ 49 h 144"/>
                <a:gd name="T32" fmla="*/ 0 w 69"/>
                <a:gd name="T33" fmla="*/ 49 h 144"/>
                <a:gd name="T34" fmla="*/ 0 w 69"/>
                <a:gd name="T35" fmla="*/ 45 h 144"/>
                <a:gd name="T36" fmla="*/ 23 w 69"/>
                <a:gd name="T37" fmla="*/ 24 h 144"/>
                <a:gd name="T38" fmla="*/ 41 w 69"/>
                <a:gd name="T39" fmla="*/ 0 h 144"/>
                <a:gd name="T40" fmla="*/ 44 w 69"/>
                <a:gd name="T41" fmla="*/ 0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9" h="144">
                  <a:moveTo>
                    <a:pt x="44" y="0"/>
                  </a:moveTo>
                  <a:lnTo>
                    <a:pt x="44" y="38"/>
                  </a:lnTo>
                  <a:lnTo>
                    <a:pt x="69" y="38"/>
                  </a:lnTo>
                  <a:lnTo>
                    <a:pt x="69" y="49"/>
                  </a:lnTo>
                  <a:lnTo>
                    <a:pt x="44" y="49"/>
                  </a:lnTo>
                  <a:lnTo>
                    <a:pt x="44" y="113"/>
                  </a:lnTo>
                  <a:cubicBezTo>
                    <a:pt x="44" y="119"/>
                    <a:pt x="45" y="123"/>
                    <a:pt x="45" y="125"/>
                  </a:cubicBezTo>
                  <a:cubicBezTo>
                    <a:pt x="46" y="127"/>
                    <a:pt x="47" y="128"/>
                    <a:pt x="48" y="129"/>
                  </a:cubicBezTo>
                  <a:cubicBezTo>
                    <a:pt x="50" y="130"/>
                    <a:pt x="51" y="131"/>
                    <a:pt x="52" y="131"/>
                  </a:cubicBezTo>
                  <a:cubicBezTo>
                    <a:pt x="57" y="131"/>
                    <a:pt x="62" y="127"/>
                    <a:pt x="66" y="120"/>
                  </a:cubicBezTo>
                  <a:lnTo>
                    <a:pt x="69" y="122"/>
                  </a:lnTo>
                  <a:cubicBezTo>
                    <a:pt x="63" y="136"/>
                    <a:pt x="53" y="144"/>
                    <a:pt x="40" y="144"/>
                  </a:cubicBezTo>
                  <a:cubicBezTo>
                    <a:pt x="33" y="144"/>
                    <a:pt x="28" y="142"/>
                    <a:pt x="23" y="138"/>
                  </a:cubicBezTo>
                  <a:cubicBezTo>
                    <a:pt x="18" y="134"/>
                    <a:pt x="16" y="130"/>
                    <a:pt x="14" y="126"/>
                  </a:cubicBezTo>
                  <a:cubicBezTo>
                    <a:pt x="14" y="123"/>
                    <a:pt x="13" y="116"/>
                    <a:pt x="13" y="105"/>
                  </a:cubicBezTo>
                  <a:lnTo>
                    <a:pt x="13" y="49"/>
                  </a:lnTo>
                  <a:lnTo>
                    <a:pt x="0" y="49"/>
                  </a:lnTo>
                  <a:lnTo>
                    <a:pt x="0" y="45"/>
                  </a:lnTo>
                  <a:cubicBezTo>
                    <a:pt x="9" y="38"/>
                    <a:pt x="17" y="31"/>
                    <a:pt x="23" y="24"/>
                  </a:cubicBezTo>
                  <a:cubicBezTo>
                    <a:pt x="30" y="17"/>
                    <a:pt x="36" y="9"/>
                    <a:pt x="41" y="0"/>
                  </a:cubicBezTo>
                  <a:lnTo>
                    <a:pt x="44"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706" name="Freeform 223"/>
            <p:cNvSpPr>
              <a:spLocks/>
            </p:cNvSpPr>
            <p:nvPr userDrawn="1"/>
          </p:nvSpPr>
          <p:spPr bwMode="auto">
            <a:xfrm>
              <a:off x="3946525" y="1989138"/>
              <a:ext cx="71438" cy="84138"/>
            </a:xfrm>
            <a:custGeom>
              <a:avLst/>
              <a:gdLst>
                <a:gd name="T0" fmla="*/ 43 w 90"/>
                <a:gd name="T1" fmla="*/ 3 h 107"/>
                <a:gd name="T2" fmla="*/ 43 w 90"/>
                <a:gd name="T3" fmla="*/ 26 h 107"/>
                <a:gd name="T4" fmla="*/ 61 w 90"/>
                <a:gd name="T5" fmla="*/ 5 h 107"/>
                <a:gd name="T6" fmla="*/ 76 w 90"/>
                <a:gd name="T7" fmla="*/ 0 h 107"/>
                <a:gd name="T8" fmla="*/ 86 w 90"/>
                <a:gd name="T9" fmla="*/ 4 h 107"/>
                <a:gd name="T10" fmla="*/ 90 w 90"/>
                <a:gd name="T11" fmla="*/ 14 h 107"/>
                <a:gd name="T12" fmla="*/ 86 w 90"/>
                <a:gd name="T13" fmla="*/ 26 h 107"/>
                <a:gd name="T14" fmla="*/ 77 w 90"/>
                <a:gd name="T15" fmla="*/ 30 h 107"/>
                <a:gd name="T16" fmla="*/ 67 w 90"/>
                <a:gd name="T17" fmla="*/ 26 h 107"/>
                <a:gd name="T18" fmla="*/ 62 w 90"/>
                <a:gd name="T19" fmla="*/ 22 h 107"/>
                <a:gd name="T20" fmla="*/ 59 w 90"/>
                <a:gd name="T21" fmla="*/ 21 h 107"/>
                <a:gd name="T22" fmla="*/ 53 w 90"/>
                <a:gd name="T23" fmla="*/ 24 h 107"/>
                <a:gd name="T24" fmla="*/ 46 w 90"/>
                <a:gd name="T25" fmla="*/ 35 h 107"/>
                <a:gd name="T26" fmla="*/ 43 w 90"/>
                <a:gd name="T27" fmla="*/ 59 h 107"/>
                <a:gd name="T28" fmla="*/ 43 w 90"/>
                <a:gd name="T29" fmla="*/ 83 h 107"/>
                <a:gd name="T30" fmla="*/ 43 w 90"/>
                <a:gd name="T31" fmla="*/ 89 h 107"/>
                <a:gd name="T32" fmla="*/ 44 w 90"/>
                <a:gd name="T33" fmla="*/ 97 h 107"/>
                <a:gd name="T34" fmla="*/ 48 w 90"/>
                <a:gd name="T35" fmla="*/ 101 h 107"/>
                <a:gd name="T36" fmla="*/ 57 w 90"/>
                <a:gd name="T37" fmla="*/ 103 h 107"/>
                <a:gd name="T38" fmla="*/ 57 w 90"/>
                <a:gd name="T39" fmla="*/ 107 h 107"/>
                <a:gd name="T40" fmla="*/ 0 w 90"/>
                <a:gd name="T41" fmla="*/ 107 h 107"/>
                <a:gd name="T42" fmla="*/ 0 w 90"/>
                <a:gd name="T43" fmla="*/ 103 h 107"/>
                <a:gd name="T44" fmla="*/ 9 w 90"/>
                <a:gd name="T45" fmla="*/ 99 h 107"/>
                <a:gd name="T46" fmla="*/ 12 w 90"/>
                <a:gd name="T47" fmla="*/ 83 h 107"/>
                <a:gd name="T48" fmla="*/ 12 w 90"/>
                <a:gd name="T49" fmla="*/ 25 h 107"/>
                <a:gd name="T50" fmla="*/ 11 w 90"/>
                <a:gd name="T51" fmla="*/ 13 h 107"/>
                <a:gd name="T52" fmla="*/ 8 w 90"/>
                <a:gd name="T53" fmla="*/ 9 h 107"/>
                <a:gd name="T54" fmla="*/ 0 w 90"/>
                <a:gd name="T55" fmla="*/ 7 h 107"/>
                <a:gd name="T56" fmla="*/ 0 w 90"/>
                <a:gd name="T57" fmla="*/ 3 h 107"/>
                <a:gd name="T58" fmla="*/ 43 w 90"/>
                <a:gd name="T59" fmla="*/ 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0" h="107">
                  <a:moveTo>
                    <a:pt x="43" y="3"/>
                  </a:moveTo>
                  <a:lnTo>
                    <a:pt x="43" y="26"/>
                  </a:lnTo>
                  <a:cubicBezTo>
                    <a:pt x="50" y="16"/>
                    <a:pt x="56" y="8"/>
                    <a:pt x="61" y="5"/>
                  </a:cubicBezTo>
                  <a:cubicBezTo>
                    <a:pt x="66" y="1"/>
                    <a:pt x="71" y="0"/>
                    <a:pt x="76" y="0"/>
                  </a:cubicBezTo>
                  <a:cubicBezTo>
                    <a:pt x="80" y="0"/>
                    <a:pt x="84" y="1"/>
                    <a:pt x="86" y="4"/>
                  </a:cubicBezTo>
                  <a:cubicBezTo>
                    <a:pt x="89" y="6"/>
                    <a:pt x="90" y="10"/>
                    <a:pt x="90" y="14"/>
                  </a:cubicBezTo>
                  <a:cubicBezTo>
                    <a:pt x="90" y="19"/>
                    <a:pt x="89" y="23"/>
                    <a:pt x="86" y="26"/>
                  </a:cubicBezTo>
                  <a:cubicBezTo>
                    <a:pt x="84" y="29"/>
                    <a:pt x="81" y="30"/>
                    <a:pt x="77" y="30"/>
                  </a:cubicBezTo>
                  <a:cubicBezTo>
                    <a:pt x="73" y="30"/>
                    <a:pt x="70" y="29"/>
                    <a:pt x="67" y="26"/>
                  </a:cubicBezTo>
                  <a:cubicBezTo>
                    <a:pt x="64" y="24"/>
                    <a:pt x="63" y="22"/>
                    <a:pt x="62" y="22"/>
                  </a:cubicBezTo>
                  <a:cubicBezTo>
                    <a:pt x="61" y="22"/>
                    <a:pt x="60" y="21"/>
                    <a:pt x="59" y="21"/>
                  </a:cubicBezTo>
                  <a:cubicBezTo>
                    <a:pt x="57" y="21"/>
                    <a:pt x="55" y="22"/>
                    <a:pt x="53" y="24"/>
                  </a:cubicBezTo>
                  <a:cubicBezTo>
                    <a:pt x="50" y="26"/>
                    <a:pt x="48" y="30"/>
                    <a:pt x="46" y="35"/>
                  </a:cubicBezTo>
                  <a:cubicBezTo>
                    <a:pt x="44" y="42"/>
                    <a:pt x="43" y="50"/>
                    <a:pt x="43" y="59"/>
                  </a:cubicBezTo>
                  <a:lnTo>
                    <a:pt x="43" y="83"/>
                  </a:lnTo>
                  <a:lnTo>
                    <a:pt x="43" y="89"/>
                  </a:lnTo>
                  <a:cubicBezTo>
                    <a:pt x="43" y="93"/>
                    <a:pt x="43" y="96"/>
                    <a:pt x="44" y="97"/>
                  </a:cubicBezTo>
                  <a:cubicBezTo>
                    <a:pt x="45" y="99"/>
                    <a:pt x="46" y="100"/>
                    <a:pt x="48" y="101"/>
                  </a:cubicBezTo>
                  <a:cubicBezTo>
                    <a:pt x="49" y="102"/>
                    <a:pt x="52" y="103"/>
                    <a:pt x="57" y="103"/>
                  </a:cubicBezTo>
                  <a:lnTo>
                    <a:pt x="57" y="107"/>
                  </a:lnTo>
                  <a:lnTo>
                    <a:pt x="0" y="107"/>
                  </a:lnTo>
                  <a:lnTo>
                    <a:pt x="0" y="103"/>
                  </a:lnTo>
                  <a:cubicBezTo>
                    <a:pt x="5" y="103"/>
                    <a:pt x="8" y="101"/>
                    <a:pt x="9" y="99"/>
                  </a:cubicBezTo>
                  <a:cubicBezTo>
                    <a:pt x="11" y="97"/>
                    <a:pt x="12" y="92"/>
                    <a:pt x="12" y="83"/>
                  </a:cubicBezTo>
                  <a:lnTo>
                    <a:pt x="12" y="25"/>
                  </a:lnTo>
                  <a:cubicBezTo>
                    <a:pt x="12" y="19"/>
                    <a:pt x="12" y="15"/>
                    <a:pt x="11" y="13"/>
                  </a:cubicBezTo>
                  <a:cubicBezTo>
                    <a:pt x="10" y="11"/>
                    <a:pt x="9" y="10"/>
                    <a:pt x="8" y="9"/>
                  </a:cubicBezTo>
                  <a:cubicBezTo>
                    <a:pt x="6" y="8"/>
                    <a:pt x="4" y="7"/>
                    <a:pt x="0" y="7"/>
                  </a:cubicBezTo>
                  <a:lnTo>
                    <a:pt x="0" y="3"/>
                  </a:lnTo>
                  <a:lnTo>
                    <a:pt x="43" y="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707" name="Freeform 224"/>
            <p:cNvSpPr>
              <a:spLocks noEditPoints="1"/>
            </p:cNvSpPr>
            <p:nvPr userDrawn="1"/>
          </p:nvSpPr>
          <p:spPr bwMode="auto">
            <a:xfrm>
              <a:off x="4019550" y="1989138"/>
              <a:ext cx="79375" cy="85725"/>
            </a:xfrm>
            <a:custGeom>
              <a:avLst/>
              <a:gdLst>
                <a:gd name="T0" fmla="*/ 55 w 100"/>
                <a:gd name="T1" fmla="*/ 92 h 109"/>
                <a:gd name="T2" fmla="*/ 21 w 100"/>
                <a:gd name="T3" fmla="*/ 109 h 109"/>
                <a:gd name="T4" fmla="*/ 6 w 100"/>
                <a:gd name="T5" fmla="*/ 103 h 109"/>
                <a:gd name="T6" fmla="*/ 0 w 100"/>
                <a:gd name="T7" fmla="*/ 88 h 109"/>
                <a:gd name="T8" fmla="*/ 10 w 100"/>
                <a:gd name="T9" fmla="*/ 67 h 109"/>
                <a:gd name="T10" fmla="*/ 55 w 100"/>
                <a:gd name="T11" fmla="*/ 41 h 109"/>
                <a:gd name="T12" fmla="*/ 55 w 100"/>
                <a:gd name="T13" fmla="*/ 31 h 109"/>
                <a:gd name="T14" fmla="*/ 54 w 100"/>
                <a:gd name="T15" fmla="*/ 16 h 109"/>
                <a:gd name="T16" fmla="*/ 49 w 100"/>
                <a:gd name="T17" fmla="*/ 10 h 109"/>
                <a:gd name="T18" fmla="*/ 41 w 100"/>
                <a:gd name="T19" fmla="*/ 8 h 109"/>
                <a:gd name="T20" fmla="*/ 29 w 100"/>
                <a:gd name="T21" fmla="*/ 11 h 109"/>
                <a:gd name="T22" fmla="*/ 26 w 100"/>
                <a:gd name="T23" fmla="*/ 16 h 109"/>
                <a:gd name="T24" fmla="*/ 29 w 100"/>
                <a:gd name="T25" fmla="*/ 22 h 109"/>
                <a:gd name="T26" fmla="*/ 33 w 100"/>
                <a:gd name="T27" fmla="*/ 31 h 109"/>
                <a:gd name="T28" fmla="*/ 29 w 100"/>
                <a:gd name="T29" fmla="*/ 40 h 109"/>
                <a:gd name="T30" fmla="*/ 19 w 100"/>
                <a:gd name="T31" fmla="*/ 44 h 109"/>
                <a:gd name="T32" fmla="*/ 7 w 100"/>
                <a:gd name="T33" fmla="*/ 40 h 109"/>
                <a:gd name="T34" fmla="*/ 2 w 100"/>
                <a:gd name="T35" fmla="*/ 30 h 109"/>
                <a:gd name="T36" fmla="*/ 9 w 100"/>
                <a:gd name="T37" fmla="*/ 15 h 109"/>
                <a:gd name="T38" fmla="*/ 26 w 100"/>
                <a:gd name="T39" fmla="*/ 4 h 109"/>
                <a:gd name="T40" fmla="*/ 50 w 100"/>
                <a:gd name="T41" fmla="*/ 0 h 109"/>
                <a:gd name="T42" fmla="*/ 73 w 100"/>
                <a:gd name="T43" fmla="*/ 6 h 109"/>
                <a:gd name="T44" fmla="*/ 85 w 100"/>
                <a:gd name="T45" fmla="*/ 20 h 109"/>
                <a:gd name="T46" fmla="*/ 86 w 100"/>
                <a:gd name="T47" fmla="*/ 41 h 109"/>
                <a:gd name="T48" fmla="*/ 86 w 100"/>
                <a:gd name="T49" fmla="*/ 82 h 109"/>
                <a:gd name="T50" fmla="*/ 87 w 100"/>
                <a:gd name="T51" fmla="*/ 91 h 109"/>
                <a:gd name="T52" fmla="*/ 88 w 100"/>
                <a:gd name="T53" fmla="*/ 93 h 109"/>
                <a:gd name="T54" fmla="*/ 91 w 100"/>
                <a:gd name="T55" fmla="*/ 94 h 109"/>
                <a:gd name="T56" fmla="*/ 97 w 100"/>
                <a:gd name="T57" fmla="*/ 90 h 109"/>
                <a:gd name="T58" fmla="*/ 100 w 100"/>
                <a:gd name="T59" fmla="*/ 93 h 109"/>
                <a:gd name="T60" fmla="*/ 89 w 100"/>
                <a:gd name="T61" fmla="*/ 105 h 109"/>
                <a:gd name="T62" fmla="*/ 75 w 100"/>
                <a:gd name="T63" fmla="*/ 109 h 109"/>
                <a:gd name="T64" fmla="*/ 61 w 100"/>
                <a:gd name="T65" fmla="*/ 104 h 109"/>
                <a:gd name="T66" fmla="*/ 55 w 100"/>
                <a:gd name="T67" fmla="*/ 92 h 109"/>
                <a:gd name="T68" fmla="*/ 55 w 100"/>
                <a:gd name="T69" fmla="*/ 84 h 109"/>
                <a:gd name="T70" fmla="*/ 55 w 100"/>
                <a:gd name="T71" fmla="*/ 49 h 109"/>
                <a:gd name="T72" fmla="*/ 35 w 100"/>
                <a:gd name="T73" fmla="*/ 66 h 109"/>
                <a:gd name="T74" fmla="*/ 31 w 100"/>
                <a:gd name="T75" fmla="*/ 78 h 109"/>
                <a:gd name="T76" fmla="*/ 34 w 100"/>
                <a:gd name="T77" fmla="*/ 87 h 109"/>
                <a:gd name="T78" fmla="*/ 42 w 100"/>
                <a:gd name="T79" fmla="*/ 90 h 109"/>
                <a:gd name="T80" fmla="*/ 55 w 100"/>
                <a:gd name="T81" fmla="*/ 84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 h="109">
                  <a:moveTo>
                    <a:pt x="55" y="92"/>
                  </a:moveTo>
                  <a:cubicBezTo>
                    <a:pt x="42" y="103"/>
                    <a:pt x="31" y="108"/>
                    <a:pt x="21" y="109"/>
                  </a:cubicBezTo>
                  <a:cubicBezTo>
                    <a:pt x="15" y="109"/>
                    <a:pt x="10" y="107"/>
                    <a:pt x="6" y="103"/>
                  </a:cubicBezTo>
                  <a:cubicBezTo>
                    <a:pt x="2" y="99"/>
                    <a:pt x="0" y="94"/>
                    <a:pt x="0" y="88"/>
                  </a:cubicBezTo>
                  <a:cubicBezTo>
                    <a:pt x="0" y="80"/>
                    <a:pt x="4" y="73"/>
                    <a:pt x="10" y="67"/>
                  </a:cubicBezTo>
                  <a:cubicBezTo>
                    <a:pt x="17" y="60"/>
                    <a:pt x="32" y="52"/>
                    <a:pt x="55" y="41"/>
                  </a:cubicBezTo>
                  <a:lnTo>
                    <a:pt x="55" y="31"/>
                  </a:lnTo>
                  <a:cubicBezTo>
                    <a:pt x="55" y="23"/>
                    <a:pt x="55" y="18"/>
                    <a:pt x="54" y="16"/>
                  </a:cubicBezTo>
                  <a:cubicBezTo>
                    <a:pt x="53" y="14"/>
                    <a:pt x="51" y="12"/>
                    <a:pt x="49" y="10"/>
                  </a:cubicBezTo>
                  <a:cubicBezTo>
                    <a:pt x="47" y="9"/>
                    <a:pt x="44" y="8"/>
                    <a:pt x="41" y="8"/>
                  </a:cubicBezTo>
                  <a:cubicBezTo>
                    <a:pt x="36" y="8"/>
                    <a:pt x="32" y="9"/>
                    <a:pt x="29" y="11"/>
                  </a:cubicBezTo>
                  <a:cubicBezTo>
                    <a:pt x="27" y="13"/>
                    <a:pt x="26" y="14"/>
                    <a:pt x="26" y="16"/>
                  </a:cubicBezTo>
                  <a:cubicBezTo>
                    <a:pt x="26" y="18"/>
                    <a:pt x="27" y="20"/>
                    <a:pt x="29" y="22"/>
                  </a:cubicBezTo>
                  <a:cubicBezTo>
                    <a:pt x="32" y="25"/>
                    <a:pt x="33" y="28"/>
                    <a:pt x="33" y="31"/>
                  </a:cubicBezTo>
                  <a:cubicBezTo>
                    <a:pt x="33" y="35"/>
                    <a:pt x="32" y="38"/>
                    <a:pt x="29" y="40"/>
                  </a:cubicBezTo>
                  <a:cubicBezTo>
                    <a:pt x="27" y="43"/>
                    <a:pt x="23" y="44"/>
                    <a:pt x="19" y="44"/>
                  </a:cubicBezTo>
                  <a:cubicBezTo>
                    <a:pt x="14" y="44"/>
                    <a:pt x="10" y="43"/>
                    <a:pt x="7" y="40"/>
                  </a:cubicBezTo>
                  <a:cubicBezTo>
                    <a:pt x="4" y="37"/>
                    <a:pt x="2" y="34"/>
                    <a:pt x="2" y="30"/>
                  </a:cubicBezTo>
                  <a:cubicBezTo>
                    <a:pt x="2" y="25"/>
                    <a:pt x="4" y="20"/>
                    <a:pt x="9" y="15"/>
                  </a:cubicBezTo>
                  <a:cubicBezTo>
                    <a:pt x="13" y="10"/>
                    <a:pt x="19" y="6"/>
                    <a:pt x="26" y="4"/>
                  </a:cubicBezTo>
                  <a:cubicBezTo>
                    <a:pt x="34" y="1"/>
                    <a:pt x="42" y="0"/>
                    <a:pt x="50" y="0"/>
                  </a:cubicBezTo>
                  <a:cubicBezTo>
                    <a:pt x="60" y="0"/>
                    <a:pt x="68" y="2"/>
                    <a:pt x="73" y="6"/>
                  </a:cubicBezTo>
                  <a:cubicBezTo>
                    <a:pt x="79" y="10"/>
                    <a:pt x="83" y="15"/>
                    <a:pt x="85" y="20"/>
                  </a:cubicBezTo>
                  <a:cubicBezTo>
                    <a:pt x="86" y="23"/>
                    <a:pt x="86" y="30"/>
                    <a:pt x="86" y="41"/>
                  </a:cubicBezTo>
                  <a:lnTo>
                    <a:pt x="86" y="82"/>
                  </a:lnTo>
                  <a:cubicBezTo>
                    <a:pt x="86" y="86"/>
                    <a:pt x="86" y="89"/>
                    <a:pt x="87" y="91"/>
                  </a:cubicBezTo>
                  <a:cubicBezTo>
                    <a:pt x="87" y="92"/>
                    <a:pt x="88" y="93"/>
                    <a:pt x="88" y="93"/>
                  </a:cubicBezTo>
                  <a:cubicBezTo>
                    <a:pt x="89" y="94"/>
                    <a:pt x="90" y="94"/>
                    <a:pt x="91" y="94"/>
                  </a:cubicBezTo>
                  <a:cubicBezTo>
                    <a:pt x="93" y="94"/>
                    <a:pt x="95" y="93"/>
                    <a:pt x="97" y="90"/>
                  </a:cubicBezTo>
                  <a:lnTo>
                    <a:pt x="100" y="93"/>
                  </a:lnTo>
                  <a:cubicBezTo>
                    <a:pt x="97" y="98"/>
                    <a:pt x="93" y="102"/>
                    <a:pt x="89" y="105"/>
                  </a:cubicBezTo>
                  <a:cubicBezTo>
                    <a:pt x="85" y="107"/>
                    <a:pt x="80" y="109"/>
                    <a:pt x="75" y="109"/>
                  </a:cubicBezTo>
                  <a:cubicBezTo>
                    <a:pt x="69" y="109"/>
                    <a:pt x="65" y="107"/>
                    <a:pt x="61" y="104"/>
                  </a:cubicBezTo>
                  <a:cubicBezTo>
                    <a:pt x="58" y="102"/>
                    <a:pt x="56" y="97"/>
                    <a:pt x="55" y="92"/>
                  </a:cubicBezTo>
                  <a:moveTo>
                    <a:pt x="55" y="84"/>
                  </a:moveTo>
                  <a:lnTo>
                    <a:pt x="55" y="49"/>
                  </a:lnTo>
                  <a:cubicBezTo>
                    <a:pt x="46" y="54"/>
                    <a:pt x="39" y="60"/>
                    <a:pt x="35" y="66"/>
                  </a:cubicBezTo>
                  <a:cubicBezTo>
                    <a:pt x="32" y="70"/>
                    <a:pt x="31" y="74"/>
                    <a:pt x="31" y="78"/>
                  </a:cubicBezTo>
                  <a:cubicBezTo>
                    <a:pt x="31" y="81"/>
                    <a:pt x="32" y="84"/>
                    <a:pt x="34" y="87"/>
                  </a:cubicBezTo>
                  <a:cubicBezTo>
                    <a:pt x="36" y="89"/>
                    <a:pt x="39" y="90"/>
                    <a:pt x="42" y="90"/>
                  </a:cubicBezTo>
                  <a:cubicBezTo>
                    <a:pt x="46" y="90"/>
                    <a:pt x="50" y="88"/>
                    <a:pt x="55" y="8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708" name="Freeform 225"/>
            <p:cNvSpPr>
              <a:spLocks/>
            </p:cNvSpPr>
            <p:nvPr userDrawn="1"/>
          </p:nvSpPr>
          <p:spPr bwMode="auto">
            <a:xfrm>
              <a:off x="4098925" y="1954213"/>
              <a:ext cx="44450" cy="119063"/>
            </a:xfrm>
            <a:custGeom>
              <a:avLst/>
              <a:gdLst>
                <a:gd name="T0" fmla="*/ 43 w 56"/>
                <a:gd name="T1" fmla="*/ 0 h 151"/>
                <a:gd name="T2" fmla="*/ 43 w 56"/>
                <a:gd name="T3" fmla="*/ 129 h 151"/>
                <a:gd name="T4" fmla="*/ 46 w 56"/>
                <a:gd name="T5" fmla="*/ 144 h 151"/>
                <a:gd name="T6" fmla="*/ 56 w 56"/>
                <a:gd name="T7" fmla="*/ 147 h 151"/>
                <a:gd name="T8" fmla="*/ 56 w 56"/>
                <a:gd name="T9" fmla="*/ 151 h 151"/>
                <a:gd name="T10" fmla="*/ 0 w 56"/>
                <a:gd name="T11" fmla="*/ 151 h 151"/>
                <a:gd name="T12" fmla="*/ 0 w 56"/>
                <a:gd name="T13" fmla="*/ 147 h 151"/>
                <a:gd name="T14" fmla="*/ 10 w 56"/>
                <a:gd name="T15" fmla="*/ 143 h 151"/>
                <a:gd name="T16" fmla="*/ 12 w 56"/>
                <a:gd name="T17" fmla="*/ 129 h 151"/>
                <a:gd name="T18" fmla="*/ 12 w 56"/>
                <a:gd name="T19" fmla="*/ 21 h 151"/>
                <a:gd name="T20" fmla="*/ 10 w 56"/>
                <a:gd name="T21" fmla="*/ 8 h 151"/>
                <a:gd name="T22" fmla="*/ 0 w 56"/>
                <a:gd name="T23" fmla="*/ 4 h 151"/>
                <a:gd name="T24" fmla="*/ 0 w 56"/>
                <a:gd name="T25" fmla="*/ 0 h 151"/>
                <a:gd name="T26" fmla="*/ 43 w 56"/>
                <a:gd name="T27"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151">
                  <a:moveTo>
                    <a:pt x="43" y="0"/>
                  </a:moveTo>
                  <a:lnTo>
                    <a:pt x="43" y="129"/>
                  </a:lnTo>
                  <a:cubicBezTo>
                    <a:pt x="43" y="137"/>
                    <a:pt x="44" y="142"/>
                    <a:pt x="46" y="144"/>
                  </a:cubicBezTo>
                  <a:cubicBezTo>
                    <a:pt x="48" y="146"/>
                    <a:pt x="51" y="147"/>
                    <a:pt x="56" y="147"/>
                  </a:cubicBezTo>
                  <a:lnTo>
                    <a:pt x="56" y="151"/>
                  </a:lnTo>
                  <a:lnTo>
                    <a:pt x="0" y="151"/>
                  </a:lnTo>
                  <a:lnTo>
                    <a:pt x="0" y="147"/>
                  </a:lnTo>
                  <a:cubicBezTo>
                    <a:pt x="4" y="147"/>
                    <a:pt x="8" y="146"/>
                    <a:pt x="10" y="143"/>
                  </a:cubicBezTo>
                  <a:cubicBezTo>
                    <a:pt x="11" y="141"/>
                    <a:pt x="12" y="137"/>
                    <a:pt x="12" y="129"/>
                  </a:cubicBezTo>
                  <a:lnTo>
                    <a:pt x="12" y="21"/>
                  </a:lnTo>
                  <a:cubicBezTo>
                    <a:pt x="12" y="14"/>
                    <a:pt x="11" y="10"/>
                    <a:pt x="10" y="8"/>
                  </a:cubicBezTo>
                  <a:cubicBezTo>
                    <a:pt x="8" y="5"/>
                    <a:pt x="5" y="4"/>
                    <a:pt x="0" y="4"/>
                  </a:cubicBezTo>
                  <a:lnTo>
                    <a:pt x="0" y="0"/>
                  </a:lnTo>
                  <a:lnTo>
                    <a:pt x="43"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709" name="Freeform 226"/>
            <p:cNvSpPr>
              <a:spLocks noEditPoints="1"/>
            </p:cNvSpPr>
            <p:nvPr userDrawn="1"/>
          </p:nvSpPr>
          <p:spPr bwMode="auto">
            <a:xfrm>
              <a:off x="4149725" y="1951038"/>
              <a:ext cx="44450" cy="122238"/>
            </a:xfrm>
            <a:custGeom>
              <a:avLst/>
              <a:gdLst>
                <a:gd name="T0" fmla="*/ 28 w 56"/>
                <a:gd name="T1" fmla="*/ 0 h 155"/>
                <a:gd name="T2" fmla="*/ 40 w 56"/>
                <a:gd name="T3" fmla="*/ 5 h 155"/>
                <a:gd name="T4" fmla="*/ 45 w 56"/>
                <a:gd name="T5" fmla="*/ 18 h 155"/>
                <a:gd name="T6" fmla="*/ 40 w 56"/>
                <a:gd name="T7" fmla="*/ 30 h 155"/>
                <a:gd name="T8" fmla="*/ 28 w 56"/>
                <a:gd name="T9" fmla="*/ 35 h 155"/>
                <a:gd name="T10" fmla="*/ 16 w 56"/>
                <a:gd name="T11" fmla="*/ 30 h 155"/>
                <a:gd name="T12" fmla="*/ 11 w 56"/>
                <a:gd name="T13" fmla="*/ 18 h 155"/>
                <a:gd name="T14" fmla="*/ 16 w 56"/>
                <a:gd name="T15" fmla="*/ 5 h 155"/>
                <a:gd name="T16" fmla="*/ 28 w 56"/>
                <a:gd name="T17" fmla="*/ 0 h 155"/>
                <a:gd name="T18" fmla="*/ 44 w 56"/>
                <a:gd name="T19" fmla="*/ 51 h 155"/>
                <a:gd name="T20" fmla="*/ 44 w 56"/>
                <a:gd name="T21" fmla="*/ 133 h 155"/>
                <a:gd name="T22" fmla="*/ 46 w 56"/>
                <a:gd name="T23" fmla="*/ 148 h 155"/>
                <a:gd name="T24" fmla="*/ 56 w 56"/>
                <a:gd name="T25" fmla="*/ 151 h 155"/>
                <a:gd name="T26" fmla="*/ 56 w 56"/>
                <a:gd name="T27" fmla="*/ 155 h 155"/>
                <a:gd name="T28" fmla="*/ 0 w 56"/>
                <a:gd name="T29" fmla="*/ 155 h 155"/>
                <a:gd name="T30" fmla="*/ 0 w 56"/>
                <a:gd name="T31" fmla="*/ 151 h 155"/>
                <a:gd name="T32" fmla="*/ 10 w 56"/>
                <a:gd name="T33" fmla="*/ 147 h 155"/>
                <a:gd name="T34" fmla="*/ 13 w 56"/>
                <a:gd name="T35" fmla="*/ 133 h 155"/>
                <a:gd name="T36" fmla="*/ 13 w 56"/>
                <a:gd name="T37" fmla="*/ 73 h 155"/>
                <a:gd name="T38" fmla="*/ 10 w 56"/>
                <a:gd name="T39" fmla="*/ 58 h 155"/>
                <a:gd name="T40" fmla="*/ 0 w 56"/>
                <a:gd name="T41" fmla="*/ 55 h 155"/>
                <a:gd name="T42" fmla="*/ 0 w 56"/>
                <a:gd name="T43" fmla="*/ 51 h 155"/>
                <a:gd name="T44" fmla="*/ 44 w 56"/>
                <a:gd name="T45" fmla="*/ 5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6" h="155">
                  <a:moveTo>
                    <a:pt x="28" y="0"/>
                  </a:moveTo>
                  <a:cubicBezTo>
                    <a:pt x="33" y="0"/>
                    <a:pt x="37" y="2"/>
                    <a:pt x="40" y="5"/>
                  </a:cubicBezTo>
                  <a:cubicBezTo>
                    <a:pt x="44" y="9"/>
                    <a:pt x="45" y="13"/>
                    <a:pt x="45" y="18"/>
                  </a:cubicBezTo>
                  <a:cubicBezTo>
                    <a:pt x="45" y="22"/>
                    <a:pt x="44" y="26"/>
                    <a:pt x="40" y="30"/>
                  </a:cubicBezTo>
                  <a:cubicBezTo>
                    <a:pt x="37" y="33"/>
                    <a:pt x="33" y="35"/>
                    <a:pt x="28" y="35"/>
                  </a:cubicBezTo>
                  <a:cubicBezTo>
                    <a:pt x="23" y="35"/>
                    <a:pt x="19" y="33"/>
                    <a:pt x="16" y="30"/>
                  </a:cubicBezTo>
                  <a:cubicBezTo>
                    <a:pt x="13" y="26"/>
                    <a:pt x="11" y="22"/>
                    <a:pt x="11" y="18"/>
                  </a:cubicBezTo>
                  <a:cubicBezTo>
                    <a:pt x="11" y="13"/>
                    <a:pt x="13" y="9"/>
                    <a:pt x="16" y="5"/>
                  </a:cubicBezTo>
                  <a:cubicBezTo>
                    <a:pt x="19" y="2"/>
                    <a:pt x="23" y="0"/>
                    <a:pt x="28" y="0"/>
                  </a:cubicBezTo>
                  <a:moveTo>
                    <a:pt x="44" y="51"/>
                  </a:moveTo>
                  <a:lnTo>
                    <a:pt x="44" y="133"/>
                  </a:lnTo>
                  <a:cubicBezTo>
                    <a:pt x="44" y="141"/>
                    <a:pt x="45" y="146"/>
                    <a:pt x="46" y="148"/>
                  </a:cubicBezTo>
                  <a:cubicBezTo>
                    <a:pt x="48" y="150"/>
                    <a:pt x="51" y="151"/>
                    <a:pt x="56" y="151"/>
                  </a:cubicBezTo>
                  <a:lnTo>
                    <a:pt x="56" y="155"/>
                  </a:lnTo>
                  <a:lnTo>
                    <a:pt x="0" y="155"/>
                  </a:lnTo>
                  <a:lnTo>
                    <a:pt x="0" y="151"/>
                  </a:lnTo>
                  <a:cubicBezTo>
                    <a:pt x="5" y="151"/>
                    <a:pt x="8" y="150"/>
                    <a:pt x="10" y="147"/>
                  </a:cubicBezTo>
                  <a:cubicBezTo>
                    <a:pt x="12" y="145"/>
                    <a:pt x="13" y="141"/>
                    <a:pt x="13" y="133"/>
                  </a:cubicBezTo>
                  <a:lnTo>
                    <a:pt x="13" y="73"/>
                  </a:lnTo>
                  <a:cubicBezTo>
                    <a:pt x="13" y="65"/>
                    <a:pt x="12" y="60"/>
                    <a:pt x="10" y="58"/>
                  </a:cubicBezTo>
                  <a:cubicBezTo>
                    <a:pt x="8" y="56"/>
                    <a:pt x="5" y="55"/>
                    <a:pt x="0" y="55"/>
                  </a:cubicBezTo>
                  <a:lnTo>
                    <a:pt x="0" y="51"/>
                  </a:lnTo>
                  <a:lnTo>
                    <a:pt x="44" y="51"/>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710" name="Freeform 227"/>
            <p:cNvSpPr>
              <a:spLocks noEditPoints="1"/>
            </p:cNvSpPr>
            <p:nvPr userDrawn="1"/>
          </p:nvSpPr>
          <p:spPr bwMode="auto">
            <a:xfrm>
              <a:off x="4198938" y="1989138"/>
              <a:ext cx="79375" cy="85725"/>
            </a:xfrm>
            <a:custGeom>
              <a:avLst/>
              <a:gdLst>
                <a:gd name="T0" fmla="*/ 55 w 100"/>
                <a:gd name="T1" fmla="*/ 92 h 109"/>
                <a:gd name="T2" fmla="*/ 21 w 100"/>
                <a:gd name="T3" fmla="*/ 109 h 109"/>
                <a:gd name="T4" fmla="*/ 6 w 100"/>
                <a:gd name="T5" fmla="*/ 103 h 109"/>
                <a:gd name="T6" fmla="*/ 0 w 100"/>
                <a:gd name="T7" fmla="*/ 88 h 109"/>
                <a:gd name="T8" fmla="*/ 11 w 100"/>
                <a:gd name="T9" fmla="*/ 67 h 109"/>
                <a:gd name="T10" fmla="*/ 55 w 100"/>
                <a:gd name="T11" fmla="*/ 41 h 109"/>
                <a:gd name="T12" fmla="*/ 55 w 100"/>
                <a:gd name="T13" fmla="*/ 31 h 109"/>
                <a:gd name="T14" fmla="*/ 54 w 100"/>
                <a:gd name="T15" fmla="*/ 16 h 109"/>
                <a:gd name="T16" fmla="*/ 49 w 100"/>
                <a:gd name="T17" fmla="*/ 10 h 109"/>
                <a:gd name="T18" fmla="*/ 41 w 100"/>
                <a:gd name="T19" fmla="*/ 8 h 109"/>
                <a:gd name="T20" fmla="*/ 29 w 100"/>
                <a:gd name="T21" fmla="*/ 11 h 109"/>
                <a:gd name="T22" fmla="*/ 26 w 100"/>
                <a:gd name="T23" fmla="*/ 16 h 109"/>
                <a:gd name="T24" fmla="*/ 29 w 100"/>
                <a:gd name="T25" fmla="*/ 22 h 109"/>
                <a:gd name="T26" fmla="*/ 34 w 100"/>
                <a:gd name="T27" fmla="*/ 31 h 109"/>
                <a:gd name="T28" fmla="*/ 29 w 100"/>
                <a:gd name="T29" fmla="*/ 40 h 109"/>
                <a:gd name="T30" fmla="*/ 19 w 100"/>
                <a:gd name="T31" fmla="*/ 44 h 109"/>
                <a:gd name="T32" fmla="*/ 7 w 100"/>
                <a:gd name="T33" fmla="*/ 40 h 109"/>
                <a:gd name="T34" fmla="*/ 2 w 100"/>
                <a:gd name="T35" fmla="*/ 30 h 109"/>
                <a:gd name="T36" fmla="*/ 9 w 100"/>
                <a:gd name="T37" fmla="*/ 15 h 109"/>
                <a:gd name="T38" fmla="*/ 26 w 100"/>
                <a:gd name="T39" fmla="*/ 4 h 109"/>
                <a:gd name="T40" fmla="*/ 50 w 100"/>
                <a:gd name="T41" fmla="*/ 0 h 109"/>
                <a:gd name="T42" fmla="*/ 74 w 100"/>
                <a:gd name="T43" fmla="*/ 6 h 109"/>
                <a:gd name="T44" fmla="*/ 85 w 100"/>
                <a:gd name="T45" fmla="*/ 20 h 109"/>
                <a:gd name="T46" fmla="*/ 86 w 100"/>
                <a:gd name="T47" fmla="*/ 41 h 109"/>
                <a:gd name="T48" fmla="*/ 86 w 100"/>
                <a:gd name="T49" fmla="*/ 82 h 109"/>
                <a:gd name="T50" fmla="*/ 87 w 100"/>
                <a:gd name="T51" fmla="*/ 91 h 109"/>
                <a:gd name="T52" fmla="*/ 89 w 100"/>
                <a:gd name="T53" fmla="*/ 93 h 109"/>
                <a:gd name="T54" fmla="*/ 91 w 100"/>
                <a:gd name="T55" fmla="*/ 94 h 109"/>
                <a:gd name="T56" fmla="*/ 97 w 100"/>
                <a:gd name="T57" fmla="*/ 90 h 109"/>
                <a:gd name="T58" fmla="*/ 100 w 100"/>
                <a:gd name="T59" fmla="*/ 93 h 109"/>
                <a:gd name="T60" fmla="*/ 89 w 100"/>
                <a:gd name="T61" fmla="*/ 105 h 109"/>
                <a:gd name="T62" fmla="*/ 75 w 100"/>
                <a:gd name="T63" fmla="*/ 109 h 109"/>
                <a:gd name="T64" fmla="*/ 61 w 100"/>
                <a:gd name="T65" fmla="*/ 104 h 109"/>
                <a:gd name="T66" fmla="*/ 55 w 100"/>
                <a:gd name="T67" fmla="*/ 92 h 109"/>
                <a:gd name="T68" fmla="*/ 55 w 100"/>
                <a:gd name="T69" fmla="*/ 84 h 109"/>
                <a:gd name="T70" fmla="*/ 55 w 100"/>
                <a:gd name="T71" fmla="*/ 49 h 109"/>
                <a:gd name="T72" fmla="*/ 35 w 100"/>
                <a:gd name="T73" fmla="*/ 66 h 109"/>
                <a:gd name="T74" fmla="*/ 31 w 100"/>
                <a:gd name="T75" fmla="*/ 78 h 109"/>
                <a:gd name="T76" fmla="*/ 34 w 100"/>
                <a:gd name="T77" fmla="*/ 87 h 109"/>
                <a:gd name="T78" fmla="*/ 42 w 100"/>
                <a:gd name="T79" fmla="*/ 90 h 109"/>
                <a:gd name="T80" fmla="*/ 55 w 100"/>
                <a:gd name="T81" fmla="*/ 84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 h="109">
                  <a:moveTo>
                    <a:pt x="55" y="92"/>
                  </a:moveTo>
                  <a:cubicBezTo>
                    <a:pt x="43" y="103"/>
                    <a:pt x="31" y="108"/>
                    <a:pt x="21" y="109"/>
                  </a:cubicBezTo>
                  <a:cubicBezTo>
                    <a:pt x="15" y="109"/>
                    <a:pt x="10" y="107"/>
                    <a:pt x="6" y="103"/>
                  </a:cubicBezTo>
                  <a:cubicBezTo>
                    <a:pt x="2" y="99"/>
                    <a:pt x="0" y="94"/>
                    <a:pt x="0" y="88"/>
                  </a:cubicBezTo>
                  <a:cubicBezTo>
                    <a:pt x="0" y="80"/>
                    <a:pt x="4" y="73"/>
                    <a:pt x="11" y="67"/>
                  </a:cubicBezTo>
                  <a:cubicBezTo>
                    <a:pt x="17" y="60"/>
                    <a:pt x="32" y="52"/>
                    <a:pt x="55" y="41"/>
                  </a:cubicBezTo>
                  <a:lnTo>
                    <a:pt x="55" y="31"/>
                  </a:lnTo>
                  <a:cubicBezTo>
                    <a:pt x="55" y="23"/>
                    <a:pt x="55" y="18"/>
                    <a:pt x="54" y="16"/>
                  </a:cubicBezTo>
                  <a:cubicBezTo>
                    <a:pt x="53" y="14"/>
                    <a:pt x="51" y="12"/>
                    <a:pt x="49" y="10"/>
                  </a:cubicBezTo>
                  <a:cubicBezTo>
                    <a:pt x="47" y="9"/>
                    <a:pt x="44" y="8"/>
                    <a:pt x="41" y="8"/>
                  </a:cubicBezTo>
                  <a:cubicBezTo>
                    <a:pt x="36" y="8"/>
                    <a:pt x="32" y="9"/>
                    <a:pt x="29" y="11"/>
                  </a:cubicBezTo>
                  <a:cubicBezTo>
                    <a:pt x="27" y="13"/>
                    <a:pt x="26" y="14"/>
                    <a:pt x="26" y="16"/>
                  </a:cubicBezTo>
                  <a:cubicBezTo>
                    <a:pt x="26" y="18"/>
                    <a:pt x="27" y="20"/>
                    <a:pt x="29" y="22"/>
                  </a:cubicBezTo>
                  <a:cubicBezTo>
                    <a:pt x="32" y="25"/>
                    <a:pt x="34" y="28"/>
                    <a:pt x="34" y="31"/>
                  </a:cubicBezTo>
                  <a:cubicBezTo>
                    <a:pt x="34" y="35"/>
                    <a:pt x="32" y="38"/>
                    <a:pt x="29" y="40"/>
                  </a:cubicBezTo>
                  <a:cubicBezTo>
                    <a:pt x="27" y="43"/>
                    <a:pt x="23" y="44"/>
                    <a:pt x="19" y="44"/>
                  </a:cubicBezTo>
                  <a:cubicBezTo>
                    <a:pt x="14" y="44"/>
                    <a:pt x="10" y="43"/>
                    <a:pt x="7" y="40"/>
                  </a:cubicBezTo>
                  <a:cubicBezTo>
                    <a:pt x="4" y="37"/>
                    <a:pt x="2" y="34"/>
                    <a:pt x="2" y="30"/>
                  </a:cubicBezTo>
                  <a:cubicBezTo>
                    <a:pt x="2" y="25"/>
                    <a:pt x="4" y="20"/>
                    <a:pt x="9" y="15"/>
                  </a:cubicBezTo>
                  <a:cubicBezTo>
                    <a:pt x="13" y="10"/>
                    <a:pt x="19" y="6"/>
                    <a:pt x="26" y="4"/>
                  </a:cubicBezTo>
                  <a:cubicBezTo>
                    <a:pt x="34" y="1"/>
                    <a:pt x="42" y="0"/>
                    <a:pt x="50" y="0"/>
                  </a:cubicBezTo>
                  <a:cubicBezTo>
                    <a:pt x="60" y="0"/>
                    <a:pt x="68" y="2"/>
                    <a:pt x="74" y="6"/>
                  </a:cubicBezTo>
                  <a:cubicBezTo>
                    <a:pt x="79" y="10"/>
                    <a:pt x="83" y="15"/>
                    <a:pt x="85" y="20"/>
                  </a:cubicBezTo>
                  <a:cubicBezTo>
                    <a:pt x="86" y="23"/>
                    <a:pt x="86" y="30"/>
                    <a:pt x="86" y="41"/>
                  </a:cubicBezTo>
                  <a:lnTo>
                    <a:pt x="86" y="82"/>
                  </a:lnTo>
                  <a:cubicBezTo>
                    <a:pt x="86" y="86"/>
                    <a:pt x="87" y="89"/>
                    <a:pt x="87" y="91"/>
                  </a:cubicBezTo>
                  <a:cubicBezTo>
                    <a:pt x="87" y="92"/>
                    <a:pt x="88" y="93"/>
                    <a:pt x="89" y="93"/>
                  </a:cubicBezTo>
                  <a:cubicBezTo>
                    <a:pt x="89" y="94"/>
                    <a:pt x="90" y="94"/>
                    <a:pt x="91" y="94"/>
                  </a:cubicBezTo>
                  <a:cubicBezTo>
                    <a:pt x="93" y="94"/>
                    <a:pt x="95" y="93"/>
                    <a:pt x="97" y="90"/>
                  </a:cubicBezTo>
                  <a:lnTo>
                    <a:pt x="100" y="93"/>
                  </a:lnTo>
                  <a:cubicBezTo>
                    <a:pt x="97" y="98"/>
                    <a:pt x="93" y="102"/>
                    <a:pt x="89" y="105"/>
                  </a:cubicBezTo>
                  <a:cubicBezTo>
                    <a:pt x="85" y="107"/>
                    <a:pt x="80" y="109"/>
                    <a:pt x="75" y="109"/>
                  </a:cubicBezTo>
                  <a:cubicBezTo>
                    <a:pt x="69" y="109"/>
                    <a:pt x="65" y="107"/>
                    <a:pt x="61" y="104"/>
                  </a:cubicBezTo>
                  <a:cubicBezTo>
                    <a:pt x="58" y="102"/>
                    <a:pt x="56" y="97"/>
                    <a:pt x="55" y="92"/>
                  </a:cubicBezTo>
                  <a:moveTo>
                    <a:pt x="55" y="84"/>
                  </a:moveTo>
                  <a:lnTo>
                    <a:pt x="55" y="49"/>
                  </a:lnTo>
                  <a:cubicBezTo>
                    <a:pt x="46" y="54"/>
                    <a:pt x="40" y="60"/>
                    <a:pt x="35" y="66"/>
                  </a:cubicBezTo>
                  <a:cubicBezTo>
                    <a:pt x="32" y="70"/>
                    <a:pt x="31" y="74"/>
                    <a:pt x="31" y="78"/>
                  </a:cubicBezTo>
                  <a:cubicBezTo>
                    <a:pt x="31" y="81"/>
                    <a:pt x="32" y="84"/>
                    <a:pt x="34" y="87"/>
                  </a:cubicBezTo>
                  <a:cubicBezTo>
                    <a:pt x="36" y="89"/>
                    <a:pt x="39" y="90"/>
                    <a:pt x="42" y="90"/>
                  </a:cubicBezTo>
                  <a:cubicBezTo>
                    <a:pt x="46" y="90"/>
                    <a:pt x="50" y="88"/>
                    <a:pt x="55" y="8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711" name="Freeform 228"/>
            <p:cNvSpPr>
              <a:spLocks/>
            </p:cNvSpPr>
            <p:nvPr userDrawn="1"/>
          </p:nvSpPr>
          <p:spPr bwMode="auto">
            <a:xfrm>
              <a:off x="4278313" y="1989138"/>
              <a:ext cx="88900" cy="84138"/>
            </a:xfrm>
            <a:custGeom>
              <a:avLst/>
              <a:gdLst>
                <a:gd name="T0" fmla="*/ 42 w 112"/>
                <a:gd name="T1" fmla="*/ 3 h 107"/>
                <a:gd name="T2" fmla="*/ 42 w 112"/>
                <a:gd name="T3" fmla="*/ 16 h 107"/>
                <a:gd name="T4" fmla="*/ 57 w 112"/>
                <a:gd name="T5" fmla="*/ 4 h 107"/>
                <a:gd name="T6" fmla="*/ 73 w 112"/>
                <a:gd name="T7" fmla="*/ 0 h 107"/>
                <a:gd name="T8" fmla="*/ 90 w 112"/>
                <a:gd name="T9" fmla="*/ 5 h 107"/>
                <a:gd name="T10" fmla="*/ 99 w 112"/>
                <a:gd name="T11" fmla="*/ 19 h 107"/>
                <a:gd name="T12" fmla="*/ 101 w 112"/>
                <a:gd name="T13" fmla="*/ 44 h 107"/>
                <a:gd name="T14" fmla="*/ 101 w 112"/>
                <a:gd name="T15" fmla="*/ 84 h 107"/>
                <a:gd name="T16" fmla="*/ 103 w 112"/>
                <a:gd name="T17" fmla="*/ 99 h 107"/>
                <a:gd name="T18" fmla="*/ 112 w 112"/>
                <a:gd name="T19" fmla="*/ 103 h 107"/>
                <a:gd name="T20" fmla="*/ 112 w 112"/>
                <a:gd name="T21" fmla="*/ 107 h 107"/>
                <a:gd name="T22" fmla="*/ 59 w 112"/>
                <a:gd name="T23" fmla="*/ 107 h 107"/>
                <a:gd name="T24" fmla="*/ 59 w 112"/>
                <a:gd name="T25" fmla="*/ 103 h 107"/>
                <a:gd name="T26" fmla="*/ 68 w 112"/>
                <a:gd name="T27" fmla="*/ 98 h 107"/>
                <a:gd name="T28" fmla="*/ 70 w 112"/>
                <a:gd name="T29" fmla="*/ 84 h 107"/>
                <a:gd name="T30" fmla="*/ 70 w 112"/>
                <a:gd name="T31" fmla="*/ 38 h 107"/>
                <a:gd name="T32" fmla="*/ 69 w 112"/>
                <a:gd name="T33" fmla="*/ 22 h 107"/>
                <a:gd name="T34" fmla="*/ 65 w 112"/>
                <a:gd name="T35" fmla="*/ 17 h 107"/>
                <a:gd name="T36" fmla="*/ 60 w 112"/>
                <a:gd name="T37" fmla="*/ 15 h 107"/>
                <a:gd name="T38" fmla="*/ 42 w 112"/>
                <a:gd name="T39" fmla="*/ 28 h 107"/>
                <a:gd name="T40" fmla="*/ 42 w 112"/>
                <a:gd name="T41" fmla="*/ 84 h 107"/>
                <a:gd name="T42" fmla="*/ 44 w 112"/>
                <a:gd name="T43" fmla="*/ 99 h 107"/>
                <a:gd name="T44" fmla="*/ 52 w 112"/>
                <a:gd name="T45" fmla="*/ 103 h 107"/>
                <a:gd name="T46" fmla="*/ 52 w 112"/>
                <a:gd name="T47" fmla="*/ 107 h 107"/>
                <a:gd name="T48" fmla="*/ 0 w 112"/>
                <a:gd name="T49" fmla="*/ 107 h 107"/>
                <a:gd name="T50" fmla="*/ 0 w 112"/>
                <a:gd name="T51" fmla="*/ 103 h 107"/>
                <a:gd name="T52" fmla="*/ 9 w 112"/>
                <a:gd name="T53" fmla="*/ 99 h 107"/>
                <a:gd name="T54" fmla="*/ 11 w 112"/>
                <a:gd name="T55" fmla="*/ 84 h 107"/>
                <a:gd name="T56" fmla="*/ 11 w 112"/>
                <a:gd name="T57" fmla="*/ 25 h 107"/>
                <a:gd name="T58" fmla="*/ 9 w 112"/>
                <a:gd name="T59" fmla="*/ 11 h 107"/>
                <a:gd name="T60" fmla="*/ 0 w 112"/>
                <a:gd name="T61" fmla="*/ 7 h 107"/>
                <a:gd name="T62" fmla="*/ 0 w 112"/>
                <a:gd name="T63" fmla="*/ 3 h 107"/>
                <a:gd name="T64" fmla="*/ 42 w 112"/>
                <a:gd name="T65" fmla="*/ 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2" h="107">
                  <a:moveTo>
                    <a:pt x="42" y="3"/>
                  </a:moveTo>
                  <a:lnTo>
                    <a:pt x="42" y="16"/>
                  </a:lnTo>
                  <a:cubicBezTo>
                    <a:pt x="47" y="10"/>
                    <a:pt x="53" y="6"/>
                    <a:pt x="57" y="4"/>
                  </a:cubicBezTo>
                  <a:cubicBezTo>
                    <a:pt x="62" y="1"/>
                    <a:pt x="68" y="0"/>
                    <a:pt x="73" y="0"/>
                  </a:cubicBezTo>
                  <a:cubicBezTo>
                    <a:pt x="80" y="0"/>
                    <a:pt x="86" y="2"/>
                    <a:pt x="90" y="5"/>
                  </a:cubicBezTo>
                  <a:cubicBezTo>
                    <a:pt x="95" y="9"/>
                    <a:pt x="98" y="14"/>
                    <a:pt x="99" y="19"/>
                  </a:cubicBezTo>
                  <a:cubicBezTo>
                    <a:pt x="100" y="24"/>
                    <a:pt x="101" y="32"/>
                    <a:pt x="101" y="44"/>
                  </a:cubicBezTo>
                  <a:lnTo>
                    <a:pt x="101" y="84"/>
                  </a:lnTo>
                  <a:cubicBezTo>
                    <a:pt x="101" y="92"/>
                    <a:pt x="102" y="97"/>
                    <a:pt x="103" y="99"/>
                  </a:cubicBezTo>
                  <a:cubicBezTo>
                    <a:pt x="104" y="101"/>
                    <a:pt x="108" y="103"/>
                    <a:pt x="112" y="103"/>
                  </a:cubicBezTo>
                  <a:lnTo>
                    <a:pt x="112" y="107"/>
                  </a:lnTo>
                  <a:lnTo>
                    <a:pt x="59" y="107"/>
                  </a:lnTo>
                  <a:lnTo>
                    <a:pt x="59" y="103"/>
                  </a:lnTo>
                  <a:cubicBezTo>
                    <a:pt x="63" y="103"/>
                    <a:pt x="66" y="101"/>
                    <a:pt x="68" y="98"/>
                  </a:cubicBezTo>
                  <a:cubicBezTo>
                    <a:pt x="69" y="96"/>
                    <a:pt x="70" y="92"/>
                    <a:pt x="70" y="84"/>
                  </a:cubicBezTo>
                  <a:lnTo>
                    <a:pt x="70" y="38"/>
                  </a:lnTo>
                  <a:cubicBezTo>
                    <a:pt x="70" y="29"/>
                    <a:pt x="69" y="24"/>
                    <a:pt x="69" y="22"/>
                  </a:cubicBezTo>
                  <a:cubicBezTo>
                    <a:pt x="68" y="20"/>
                    <a:pt x="67" y="18"/>
                    <a:pt x="65" y="17"/>
                  </a:cubicBezTo>
                  <a:cubicBezTo>
                    <a:pt x="64" y="15"/>
                    <a:pt x="62" y="15"/>
                    <a:pt x="60" y="15"/>
                  </a:cubicBezTo>
                  <a:cubicBezTo>
                    <a:pt x="54" y="15"/>
                    <a:pt x="48" y="19"/>
                    <a:pt x="42" y="28"/>
                  </a:cubicBezTo>
                  <a:lnTo>
                    <a:pt x="42" y="84"/>
                  </a:lnTo>
                  <a:cubicBezTo>
                    <a:pt x="42" y="92"/>
                    <a:pt x="43" y="97"/>
                    <a:pt x="44" y="99"/>
                  </a:cubicBezTo>
                  <a:cubicBezTo>
                    <a:pt x="46" y="101"/>
                    <a:pt x="48" y="103"/>
                    <a:pt x="52" y="103"/>
                  </a:cubicBezTo>
                  <a:lnTo>
                    <a:pt x="52" y="107"/>
                  </a:lnTo>
                  <a:lnTo>
                    <a:pt x="0" y="107"/>
                  </a:lnTo>
                  <a:lnTo>
                    <a:pt x="0" y="103"/>
                  </a:lnTo>
                  <a:cubicBezTo>
                    <a:pt x="4" y="103"/>
                    <a:pt x="7" y="101"/>
                    <a:pt x="9" y="99"/>
                  </a:cubicBezTo>
                  <a:cubicBezTo>
                    <a:pt x="10" y="97"/>
                    <a:pt x="11" y="92"/>
                    <a:pt x="11" y="84"/>
                  </a:cubicBezTo>
                  <a:lnTo>
                    <a:pt x="11" y="25"/>
                  </a:lnTo>
                  <a:cubicBezTo>
                    <a:pt x="11" y="18"/>
                    <a:pt x="10" y="13"/>
                    <a:pt x="9" y="11"/>
                  </a:cubicBezTo>
                  <a:cubicBezTo>
                    <a:pt x="7" y="9"/>
                    <a:pt x="4" y="7"/>
                    <a:pt x="0" y="7"/>
                  </a:cubicBezTo>
                  <a:lnTo>
                    <a:pt x="0" y="3"/>
                  </a:lnTo>
                  <a:lnTo>
                    <a:pt x="42" y="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712" name="Freeform 229"/>
            <p:cNvSpPr>
              <a:spLocks/>
            </p:cNvSpPr>
            <p:nvPr userDrawn="1"/>
          </p:nvSpPr>
          <p:spPr bwMode="auto">
            <a:xfrm>
              <a:off x="4408488" y="1954213"/>
              <a:ext cx="107950" cy="119063"/>
            </a:xfrm>
            <a:custGeom>
              <a:avLst/>
              <a:gdLst>
                <a:gd name="T0" fmla="*/ 135 w 135"/>
                <a:gd name="T1" fmla="*/ 0 h 151"/>
                <a:gd name="T2" fmla="*/ 135 w 135"/>
                <a:gd name="T3" fmla="*/ 41 h 151"/>
                <a:gd name="T4" fmla="*/ 131 w 135"/>
                <a:gd name="T5" fmla="*/ 41 h 151"/>
                <a:gd name="T6" fmla="*/ 124 w 135"/>
                <a:gd name="T7" fmla="*/ 20 h 151"/>
                <a:gd name="T8" fmla="*/ 112 w 135"/>
                <a:gd name="T9" fmla="*/ 11 h 151"/>
                <a:gd name="T10" fmla="*/ 97 w 135"/>
                <a:gd name="T11" fmla="*/ 9 h 151"/>
                <a:gd name="T12" fmla="*/ 86 w 135"/>
                <a:gd name="T13" fmla="*/ 9 h 151"/>
                <a:gd name="T14" fmla="*/ 86 w 135"/>
                <a:gd name="T15" fmla="*/ 125 h 151"/>
                <a:gd name="T16" fmla="*/ 87 w 135"/>
                <a:gd name="T17" fmla="*/ 140 h 151"/>
                <a:gd name="T18" fmla="*/ 92 w 135"/>
                <a:gd name="T19" fmla="*/ 145 h 151"/>
                <a:gd name="T20" fmla="*/ 102 w 135"/>
                <a:gd name="T21" fmla="*/ 147 h 151"/>
                <a:gd name="T22" fmla="*/ 107 w 135"/>
                <a:gd name="T23" fmla="*/ 147 h 151"/>
                <a:gd name="T24" fmla="*/ 107 w 135"/>
                <a:gd name="T25" fmla="*/ 151 h 151"/>
                <a:gd name="T26" fmla="*/ 28 w 135"/>
                <a:gd name="T27" fmla="*/ 151 h 151"/>
                <a:gd name="T28" fmla="*/ 28 w 135"/>
                <a:gd name="T29" fmla="*/ 147 h 151"/>
                <a:gd name="T30" fmla="*/ 33 w 135"/>
                <a:gd name="T31" fmla="*/ 147 h 151"/>
                <a:gd name="T32" fmla="*/ 43 w 135"/>
                <a:gd name="T33" fmla="*/ 145 h 151"/>
                <a:gd name="T34" fmla="*/ 48 w 135"/>
                <a:gd name="T35" fmla="*/ 139 h 151"/>
                <a:gd name="T36" fmla="*/ 49 w 135"/>
                <a:gd name="T37" fmla="*/ 125 h 151"/>
                <a:gd name="T38" fmla="*/ 49 w 135"/>
                <a:gd name="T39" fmla="*/ 9 h 151"/>
                <a:gd name="T40" fmla="*/ 38 w 135"/>
                <a:gd name="T41" fmla="*/ 9 h 151"/>
                <a:gd name="T42" fmla="*/ 16 w 135"/>
                <a:gd name="T43" fmla="*/ 15 h 151"/>
                <a:gd name="T44" fmla="*/ 4 w 135"/>
                <a:gd name="T45" fmla="*/ 41 h 151"/>
                <a:gd name="T46" fmla="*/ 0 w 135"/>
                <a:gd name="T47" fmla="*/ 41 h 151"/>
                <a:gd name="T48" fmla="*/ 0 w 135"/>
                <a:gd name="T49" fmla="*/ 0 h 151"/>
                <a:gd name="T50" fmla="*/ 135 w 135"/>
                <a:gd name="T51"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5" h="151">
                  <a:moveTo>
                    <a:pt x="135" y="0"/>
                  </a:moveTo>
                  <a:lnTo>
                    <a:pt x="135" y="41"/>
                  </a:lnTo>
                  <a:lnTo>
                    <a:pt x="131" y="41"/>
                  </a:lnTo>
                  <a:cubicBezTo>
                    <a:pt x="129" y="31"/>
                    <a:pt x="126" y="25"/>
                    <a:pt x="124" y="20"/>
                  </a:cubicBezTo>
                  <a:cubicBezTo>
                    <a:pt x="121" y="16"/>
                    <a:pt x="117" y="13"/>
                    <a:pt x="112" y="11"/>
                  </a:cubicBezTo>
                  <a:cubicBezTo>
                    <a:pt x="109" y="9"/>
                    <a:pt x="104" y="9"/>
                    <a:pt x="97" y="9"/>
                  </a:cubicBezTo>
                  <a:lnTo>
                    <a:pt x="86" y="9"/>
                  </a:lnTo>
                  <a:lnTo>
                    <a:pt x="86" y="125"/>
                  </a:lnTo>
                  <a:cubicBezTo>
                    <a:pt x="86" y="133"/>
                    <a:pt x="86" y="138"/>
                    <a:pt x="87" y="140"/>
                  </a:cubicBezTo>
                  <a:cubicBezTo>
                    <a:pt x="88" y="142"/>
                    <a:pt x="89" y="143"/>
                    <a:pt x="92" y="145"/>
                  </a:cubicBezTo>
                  <a:cubicBezTo>
                    <a:pt x="94" y="146"/>
                    <a:pt x="98" y="147"/>
                    <a:pt x="102" y="147"/>
                  </a:cubicBezTo>
                  <a:lnTo>
                    <a:pt x="107" y="147"/>
                  </a:lnTo>
                  <a:lnTo>
                    <a:pt x="107" y="151"/>
                  </a:lnTo>
                  <a:lnTo>
                    <a:pt x="28" y="151"/>
                  </a:lnTo>
                  <a:lnTo>
                    <a:pt x="28" y="147"/>
                  </a:lnTo>
                  <a:lnTo>
                    <a:pt x="33" y="147"/>
                  </a:lnTo>
                  <a:cubicBezTo>
                    <a:pt x="37" y="147"/>
                    <a:pt x="41" y="146"/>
                    <a:pt x="43" y="145"/>
                  </a:cubicBezTo>
                  <a:cubicBezTo>
                    <a:pt x="45" y="144"/>
                    <a:pt x="47" y="142"/>
                    <a:pt x="48" y="139"/>
                  </a:cubicBezTo>
                  <a:cubicBezTo>
                    <a:pt x="49" y="137"/>
                    <a:pt x="49" y="133"/>
                    <a:pt x="49" y="125"/>
                  </a:cubicBezTo>
                  <a:lnTo>
                    <a:pt x="49" y="9"/>
                  </a:lnTo>
                  <a:lnTo>
                    <a:pt x="38" y="9"/>
                  </a:lnTo>
                  <a:cubicBezTo>
                    <a:pt x="28" y="9"/>
                    <a:pt x="21" y="11"/>
                    <a:pt x="16" y="15"/>
                  </a:cubicBezTo>
                  <a:cubicBezTo>
                    <a:pt x="10" y="21"/>
                    <a:pt x="6" y="30"/>
                    <a:pt x="4" y="41"/>
                  </a:cubicBezTo>
                  <a:lnTo>
                    <a:pt x="0" y="41"/>
                  </a:lnTo>
                  <a:lnTo>
                    <a:pt x="0" y="0"/>
                  </a:lnTo>
                  <a:lnTo>
                    <a:pt x="135"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713" name="Freeform 230"/>
            <p:cNvSpPr>
              <a:spLocks noEditPoints="1"/>
            </p:cNvSpPr>
            <p:nvPr userDrawn="1"/>
          </p:nvSpPr>
          <p:spPr bwMode="auto">
            <a:xfrm>
              <a:off x="4513263" y="1989138"/>
              <a:ext cx="79375" cy="85725"/>
            </a:xfrm>
            <a:custGeom>
              <a:avLst/>
              <a:gdLst>
                <a:gd name="T0" fmla="*/ 55 w 100"/>
                <a:gd name="T1" fmla="*/ 92 h 109"/>
                <a:gd name="T2" fmla="*/ 21 w 100"/>
                <a:gd name="T3" fmla="*/ 109 h 109"/>
                <a:gd name="T4" fmla="*/ 6 w 100"/>
                <a:gd name="T5" fmla="*/ 103 h 109"/>
                <a:gd name="T6" fmla="*/ 0 w 100"/>
                <a:gd name="T7" fmla="*/ 88 h 109"/>
                <a:gd name="T8" fmla="*/ 10 w 100"/>
                <a:gd name="T9" fmla="*/ 67 h 109"/>
                <a:gd name="T10" fmla="*/ 55 w 100"/>
                <a:gd name="T11" fmla="*/ 41 h 109"/>
                <a:gd name="T12" fmla="*/ 55 w 100"/>
                <a:gd name="T13" fmla="*/ 31 h 109"/>
                <a:gd name="T14" fmla="*/ 54 w 100"/>
                <a:gd name="T15" fmla="*/ 16 h 109"/>
                <a:gd name="T16" fmla="*/ 49 w 100"/>
                <a:gd name="T17" fmla="*/ 10 h 109"/>
                <a:gd name="T18" fmla="*/ 41 w 100"/>
                <a:gd name="T19" fmla="*/ 8 h 109"/>
                <a:gd name="T20" fmla="*/ 29 w 100"/>
                <a:gd name="T21" fmla="*/ 11 h 109"/>
                <a:gd name="T22" fmla="*/ 26 w 100"/>
                <a:gd name="T23" fmla="*/ 16 h 109"/>
                <a:gd name="T24" fmla="*/ 29 w 100"/>
                <a:gd name="T25" fmla="*/ 22 h 109"/>
                <a:gd name="T26" fmla="*/ 34 w 100"/>
                <a:gd name="T27" fmla="*/ 31 h 109"/>
                <a:gd name="T28" fmla="*/ 29 w 100"/>
                <a:gd name="T29" fmla="*/ 40 h 109"/>
                <a:gd name="T30" fmla="*/ 19 w 100"/>
                <a:gd name="T31" fmla="*/ 44 h 109"/>
                <a:gd name="T32" fmla="*/ 7 w 100"/>
                <a:gd name="T33" fmla="*/ 40 h 109"/>
                <a:gd name="T34" fmla="*/ 2 w 100"/>
                <a:gd name="T35" fmla="*/ 30 h 109"/>
                <a:gd name="T36" fmla="*/ 9 w 100"/>
                <a:gd name="T37" fmla="*/ 15 h 109"/>
                <a:gd name="T38" fmla="*/ 26 w 100"/>
                <a:gd name="T39" fmla="*/ 4 h 109"/>
                <a:gd name="T40" fmla="*/ 50 w 100"/>
                <a:gd name="T41" fmla="*/ 0 h 109"/>
                <a:gd name="T42" fmla="*/ 73 w 100"/>
                <a:gd name="T43" fmla="*/ 6 h 109"/>
                <a:gd name="T44" fmla="*/ 85 w 100"/>
                <a:gd name="T45" fmla="*/ 20 h 109"/>
                <a:gd name="T46" fmla="*/ 86 w 100"/>
                <a:gd name="T47" fmla="*/ 41 h 109"/>
                <a:gd name="T48" fmla="*/ 86 w 100"/>
                <a:gd name="T49" fmla="*/ 82 h 109"/>
                <a:gd name="T50" fmla="*/ 87 w 100"/>
                <a:gd name="T51" fmla="*/ 91 h 109"/>
                <a:gd name="T52" fmla="*/ 89 w 100"/>
                <a:gd name="T53" fmla="*/ 93 h 109"/>
                <a:gd name="T54" fmla="*/ 91 w 100"/>
                <a:gd name="T55" fmla="*/ 94 h 109"/>
                <a:gd name="T56" fmla="*/ 97 w 100"/>
                <a:gd name="T57" fmla="*/ 90 h 109"/>
                <a:gd name="T58" fmla="*/ 100 w 100"/>
                <a:gd name="T59" fmla="*/ 93 h 109"/>
                <a:gd name="T60" fmla="*/ 89 w 100"/>
                <a:gd name="T61" fmla="*/ 105 h 109"/>
                <a:gd name="T62" fmla="*/ 75 w 100"/>
                <a:gd name="T63" fmla="*/ 109 h 109"/>
                <a:gd name="T64" fmla="*/ 61 w 100"/>
                <a:gd name="T65" fmla="*/ 104 h 109"/>
                <a:gd name="T66" fmla="*/ 55 w 100"/>
                <a:gd name="T67" fmla="*/ 92 h 109"/>
                <a:gd name="T68" fmla="*/ 55 w 100"/>
                <a:gd name="T69" fmla="*/ 84 h 109"/>
                <a:gd name="T70" fmla="*/ 55 w 100"/>
                <a:gd name="T71" fmla="*/ 49 h 109"/>
                <a:gd name="T72" fmla="*/ 35 w 100"/>
                <a:gd name="T73" fmla="*/ 66 h 109"/>
                <a:gd name="T74" fmla="*/ 31 w 100"/>
                <a:gd name="T75" fmla="*/ 78 h 109"/>
                <a:gd name="T76" fmla="*/ 34 w 100"/>
                <a:gd name="T77" fmla="*/ 87 h 109"/>
                <a:gd name="T78" fmla="*/ 42 w 100"/>
                <a:gd name="T79" fmla="*/ 90 h 109"/>
                <a:gd name="T80" fmla="*/ 55 w 100"/>
                <a:gd name="T81" fmla="*/ 84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 h="109">
                  <a:moveTo>
                    <a:pt x="55" y="92"/>
                  </a:moveTo>
                  <a:cubicBezTo>
                    <a:pt x="42" y="103"/>
                    <a:pt x="31" y="108"/>
                    <a:pt x="21" y="109"/>
                  </a:cubicBezTo>
                  <a:cubicBezTo>
                    <a:pt x="15" y="109"/>
                    <a:pt x="10" y="107"/>
                    <a:pt x="6" y="103"/>
                  </a:cubicBezTo>
                  <a:cubicBezTo>
                    <a:pt x="2" y="99"/>
                    <a:pt x="0" y="94"/>
                    <a:pt x="0" y="88"/>
                  </a:cubicBezTo>
                  <a:cubicBezTo>
                    <a:pt x="0" y="80"/>
                    <a:pt x="4" y="73"/>
                    <a:pt x="10" y="67"/>
                  </a:cubicBezTo>
                  <a:cubicBezTo>
                    <a:pt x="17" y="60"/>
                    <a:pt x="32" y="52"/>
                    <a:pt x="55" y="41"/>
                  </a:cubicBezTo>
                  <a:lnTo>
                    <a:pt x="55" y="31"/>
                  </a:lnTo>
                  <a:cubicBezTo>
                    <a:pt x="55" y="23"/>
                    <a:pt x="55" y="18"/>
                    <a:pt x="54" y="16"/>
                  </a:cubicBezTo>
                  <a:cubicBezTo>
                    <a:pt x="53" y="14"/>
                    <a:pt x="51" y="12"/>
                    <a:pt x="49" y="10"/>
                  </a:cubicBezTo>
                  <a:cubicBezTo>
                    <a:pt x="47" y="9"/>
                    <a:pt x="44" y="8"/>
                    <a:pt x="41" y="8"/>
                  </a:cubicBezTo>
                  <a:cubicBezTo>
                    <a:pt x="36" y="8"/>
                    <a:pt x="32" y="9"/>
                    <a:pt x="29" y="11"/>
                  </a:cubicBezTo>
                  <a:cubicBezTo>
                    <a:pt x="27" y="13"/>
                    <a:pt x="26" y="14"/>
                    <a:pt x="26" y="16"/>
                  </a:cubicBezTo>
                  <a:cubicBezTo>
                    <a:pt x="26" y="18"/>
                    <a:pt x="27" y="20"/>
                    <a:pt x="29" y="22"/>
                  </a:cubicBezTo>
                  <a:cubicBezTo>
                    <a:pt x="32" y="25"/>
                    <a:pt x="34" y="28"/>
                    <a:pt x="34" y="31"/>
                  </a:cubicBezTo>
                  <a:cubicBezTo>
                    <a:pt x="34" y="35"/>
                    <a:pt x="32" y="38"/>
                    <a:pt x="29" y="40"/>
                  </a:cubicBezTo>
                  <a:cubicBezTo>
                    <a:pt x="27" y="43"/>
                    <a:pt x="23" y="44"/>
                    <a:pt x="19" y="44"/>
                  </a:cubicBezTo>
                  <a:cubicBezTo>
                    <a:pt x="14" y="44"/>
                    <a:pt x="10" y="43"/>
                    <a:pt x="7" y="40"/>
                  </a:cubicBezTo>
                  <a:cubicBezTo>
                    <a:pt x="4" y="37"/>
                    <a:pt x="2" y="34"/>
                    <a:pt x="2" y="30"/>
                  </a:cubicBezTo>
                  <a:cubicBezTo>
                    <a:pt x="2" y="25"/>
                    <a:pt x="4" y="20"/>
                    <a:pt x="9" y="15"/>
                  </a:cubicBezTo>
                  <a:cubicBezTo>
                    <a:pt x="13" y="10"/>
                    <a:pt x="19" y="6"/>
                    <a:pt x="26" y="4"/>
                  </a:cubicBezTo>
                  <a:cubicBezTo>
                    <a:pt x="34" y="1"/>
                    <a:pt x="42" y="0"/>
                    <a:pt x="50" y="0"/>
                  </a:cubicBezTo>
                  <a:cubicBezTo>
                    <a:pt x="60" y="0"/>
                    <a:pt x="68" y="2"/>
                    <a:pt x="73" y="6"/>
                  </a:cubicBezTo>
                  <a:cubicBezTo>
                    <a:pt x="79" y="10"/>
                    <a:pt x="83" y="15"/>
                    <a:pt x="85" y="20"/>
                  </a:cubicBezTo>
                  <a:cubicBezTo>
                    <a:pt x="86" y="23"/>
                    <a:pt x="86" y="30"/>
                    <a:pt x="86" y="41"/>
                  </a:cubicBezTo>
                  <a:lnTo>
                    <a:pt x="86" y="82"/>
                  </a:lnTo>
                  <a:cubicBezTo>
                    <a:pt x="86" y="86"/>
                    <a:pt x="86" y="89"/>
                    <a:pt x="87" y="91"/>
                  </a:cubicBezTo>
                  <a:cubicBezTo>
                    <a:pt x="87" y="92"/>
                    <a:pt x="88" y="93"/>
                    <a:pt x="89" y="93"/>
                  </a:cubicBezTo>
                  <a:cubicBezTo>
                    <a:pt x="89" y="94"/>
                    <a:pt x="90" y="94"/>
                    <a:pt x="91" y="94"/>
                  </a:cubicBezTo>
                  <a:cubicBezTo>
                    <a:pt x="93" y="94"/>
                    <a:pt x="95" y="93"/>
                    <a:pt x="97" y="90"/>
                  </a:cubicBezTo>
                  <a:lnTo>
                    <a:pt x="100" y="93"/>
                  </a:lnTo>
                  <a:cubicBezTo>
                    <a:pt x="97" y="98"/>
                    <a:pt x="93" y="102"/>
                    <a:pt x="89" y="105"/>
                  </a:cubicBezTo>
                  <a:cubicBezTo>
                    <a:pt x="85" y="107"/>
                    <a:pt x="80" y="109"/>
                    <a:pt x="75" y="109"/>
                  </a:cubicBezTo>
                  <a:cubicBezTo>
                    <a:pt x="69" y="109"/>
                    <a:pt x="65" y="107"/>
                    <a:pt x="61" y="104"/>
                  </a:cubicBezTo>
                  <a:cubicBezTo>
                    <a:pt x="58" y="102"/>
                    <a:pt x="56" y="97"/>
                    <a:pt x="55" y="92"/>
                  </a:cubicBezTo>
                  <a:moveTo>
                    <a:pt x="55" y="84"/>
                  </a:moveTo>
                  <a:lnTo>
                    <a:pt x="55" y="49"/>
                  </a:lnTo>
                  <a:cubicBezTo>
                    <a:pt x="46" y="54"/>
                    <a:pt x="39" y="60"/>
                    <a:pt x="35" y="66"/>
                  </a:cubicBezTo>
                  <a:cubicBezTo>
                    <a:pt x="32" y="70"/>
                    <a:pt x="31" y="74"/>
                    <a:pt x="31" y="78"/>
                  </a:cubicBezTo>
                  <a:cubicBezTo>
                    <a:pt x="31" y="81"/>
                    <a:pt x="32" y="84"/>
                    <a:pt x="34" y="87"/>
                  </a:cubicBezTo>
                  <a:cubicBezTo>
                    <a:pt x="36" y="89"/>
                    <a:pt x="39" y="90"/>
                    <a:pt x="42" y="90"/>
                  </a:cubicBezTo>
                  <a:cubicBezTo>
                    <a:pt x="46" y="90"/>
                    <a:pt x="50" y="88"/>
                    <a:pt x="55" y="8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714" name="Freeform 231"/>
            <p:cNvSpPr>
              <a:spLocks/>
            </p:cNvSpPr>
            <p:nvPr userDrawn="1"/>
          </p:nvSpPr>
          <p:spPr bwMode="auto">
            <a:xfrm>
              <a:off x="4594225" y="1990725"/>
              <a:ext cx="84138" cy="82550"/>
            </a:xfrm>
            <a:custGeom>
              <a:avLst/>
              <a:gdLst>
                <a:gd name="T0" fmla="*/ 64 w 105"/>
                <a:gd name="T1" fmla="*/ 40 h 104"/>
                <a:gd name="T2" fmla="*/ 82 w 105"/>
                <a:gd name="T3" fmla="*/ 74 h 104"/>
                <a:gd name="T4" fmla="*/ 97 w 105"/>
                <a:gd name="T5" fmla="*/ 97 h 104"/>
                <a:gd name="T6" fmla="*/ 105 w 105"/>
                <a:gd name="T7" fmla="*/ 100 h 104"/>
                <a:gd name="T8" fmla="*/ 105 w 105"/>
                <a:gd name="T9" fmla="*/ 104 h 104"/>
                <a:gd name="T10" fmla="*/ 47 w 105"/>
                <a:gd name="T11" fmla="*/ 104 h 104"/>
                <a:gd name="T12" fmla="*/ 47 w 105"/>
                <a:gd name="T13" fmla="*/ 100 h 104"/>
                <a:gd name="T14" fmla="*/ 55 w 105"/>
                <a:gd name="T15" fmla="*/ 98 h 104"/>
                <a:gd name="T16" fmla="*/ 57 w 105"/>
                <a:gd name="T17" fmla="*/ 95 h 104"/>
                <a:gd name="T18" fmla="*/ 53 w 105"/>
                <a:gd name="T19" fmla="*/ 85 h 104"/>
                <a:gd name="T20" fmla="*/ 44 w 105"/>
                <a:gd name="T21" fmla="*/ 68 h 104"/>
                <a:gd name="T22" fmla="*/ 36 w 105"/>
                <a:gd name="T23" fmla="*/ 79 h 104"/>
                <a:gd name="T24" fmla="*/ 31 w 105"/>
                <a:gd name="T25" fmla="*/ 89 h 104"/>
                <a:gd name="T26" fmla="*/ 30 w 105"/>
                <a:gd name="T27" fmla="*/ 92 h 104"/>
                <a:gd name="T28" fmla="*/ 31 w 105"/>
                <a:gd name="T29" fmla="*/ 97 h 104"/>
                <a:gd name="T30" fmla="*/ 34 w 105"/>
                <a:gd name="T31" fmla="*/ 99 h 104"/>
                <a:gd name="T32" fmla="*/ 40 w 105"/>
                <a:gd name="T33" fmla="*/ 100 h 104"/>
                <a:gd name="T34" fmla="*/ 40 w 105"/>
                <a:gd name="T35" fmla="*/ 104 h 104"/>
                <a:gd name="T36" fmla="*/ 0 w 105"/>
                <a:gd name="T37" fmla="*/ 104 h 104"/>
                <a:gd name="T38" fmla="*/ 0 w 105"/>
                <a:gd name="T39" fmla="*/ 100 h 104"/>
                <a:gd name="T40" fmla="*/ 13 w 105"/>
                <a:gd name="T41" fmla="*/ 96 h 104"/>
                <a:gd name="T42" fmla="*/ 32 w 105"/>
                <a:gd name="T43" fmla="*/ 74 h 104"/>
                <a:gd name="T44" fmla="*/ 40 w 105"/>
                <a:gd name="T45" fmla="*/ 61 h 104"/>
                <a:gd name="T46" fmla="*/ 22 w 105"/>
                <a:gd name="T47" fmla="*/ 28 h 104"/>
                <a:gd name="T48" fmla="*/ 9 w 105"/>
                <a:gd name="T49" fmla="*/ 8 h 104"/>
                <a:gd name="T50" fmla="*/ 0 w 105"/>
                <a:gd name="T51" fmla="*/ 4 h 104"/>
                <a:gd name="T52" fmla="*/ 0 w 105"/>
                <a:gd name="T53" fmla="*/ 0 h 104"/>
                <a:gd name="T54" fmla="*/ 57 w 105"/>
                <a:gd name="T55" fmla="*/ 0 h 104"/>
                <a:gd name="T56" fmla="*/ 57 w 105"/>
                <a:gd name="T57" fmla="*/ 4 h 104"/>
                <a:gd name="T58" fmla="*/ 54 w 105"/>
                <a:gd name="T59" fmla="*/ 4 h 104"/>
                <a:gd name="T60" fmla="*/ 48 w 105"/>
                <a:gd name="T61" fmla="*/ 6 h 104"/>
                <a:gd name="T62" fmla="*/ 48 w 105"/>
                <a:gd name="T63" fmla="*/ 9 h 104"/>
                <a:gd name="T64" fmla="*/ 48 w 105"/>
                <a:gd name="T65" fmla="*/ 12 h 104"/>
                <a:gd name="T66" fmla="*/ 51 w 105"/>
                <a:gd name="T67" fmla="*/ 18 h 104"/>
                <a:gd name="T68" fmla="*/ 59 w 105"/>
                <a:gd name="T69" fmla="*/ 33 h 104"/>
                <a:gd name="T70" fmla="*/ 64 w 105"/>
                <a:gd name="T71" fmla="*/ 27 h 104"/>
                <a:gd name="T72" fmla="*/ 73 w 105"/>
                <a:gd name="T73" fmla="*/ 10 h 104"/>
                <a:gd name="T74" fmla="*/ 71 w 105"/>
                <a:gd name="T75" fmla="*/ 6 h 104"/>
                <a:gd name="T76" fmla="*/ 64 w 105"/>
                <a:gd name="T77" fmla="*/ 4 h 104"/>
                <a:gd name="T78" fmla="*/ 64 w 105"/>
                <a:gd name="T79" fmla="*/ 0 h 104"/>
                <a:gd name="T80" fmla="*/ 101 w 105"/>
                <a:gd name="T81" fmla="*/ 0 h 104"/>
                <a:gd name="T82" fmla="*/ 101 w 105"/>
                <a:gd name="T83" fmla="*/ 4 h 104"/>
                <a:gd name="T84" fmla="*/ 88 w 105"/>
                <a:gd name="T85" fmla="*/ 8 h 104"/>
                <a:gd name="T86" fmla="*/ 75 w 105"/>
                <a:gd name="T87" fmla="*/ 23 h 104"/>
                <a:gd name="T88" fmla="*/ 64 w 105"/>
                <a:gd name="T89" fmla="*/ 4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05" h="104">
                  <a:moveTo>
                    <a:pt x="64" y="40"/>
                  </a:moveTo>
                  <a:lnTo>
                    <a:pt x="82" y="74"/>
                  </a:lnTo>
                  <a:cubicBezTo>
                    <a:pt x="88" y="86"/>
                    <a:pt x="93" y="94"/>
                    <a:pt x="97" y="97"/>
                  </a:cubicBezTo>
                  <a:cubicBezTo>
                    <a:pt x="99" y="99"/>
                    <a:pt x="101" y="100"/>
                    <a:pt x="105" y="100"/>
                  </a:cubicBezTo>
                  <a:lnTo>
                    <a:pt x="105" y="104"/>
                  </a:lnTo>
                  <a:lnTo>
                    <a:pt x="47" y="104"/>
                  </a:lnTo>
                  <a:lnTo>
                    <a:pt x="47" y="100"/>
                  </a:lnTo>
                  <a:cubicBezTo>
                    <a:pt x="51" y="100"/>
                    <a:pt x="54" y="99"/>
                    <a:pt x="55" y="98"/>
                  </a:cubicBezTo>
                  <a:cubicBezTo>
                    <a:pt x="56" y="97"/>
                    <a:pt x="57" y="96"/>
                    <a:pt x="57" y="95"/>
                  </a:cubicBezTo>
                  <a:cubicBezTo>
                    <a:pt x="57" y="93"/>
                    <a:pt x="56" y="90"/>
                    <a:pt x="53" y="85"/>
                  </a:cubicBezTo>
                  <a:lnTo>
                    <a:pt x="44" y="68"/>
                  </a:lnTo>
                  <a:lnTo>
                    <a:pt x="36" y="79"/>
                  </a:lnTo>
                  <a:cubicBezTo>
                    <a:pt x="33" y="85"/>
                    <a:pt x="31" y="88"/>
                    <a:pt x="31" y="89"/>
                  </a:cubicBezTo>
                  <a:cubicBezTo>
                    <a:pt x="30" y="90"/>
                    <a:pt x="30" y="91"/>
                    <a:pt x="30" y="92"/>
                  </a:cubicBezTo>
                  <a:cubicBezTo>
                    <a:pt x="30" y="94"/>
                    <a:pt x="30" y="96"/>
                    <a:pt x="31" y="97"/>
                  </a:cubicBezTo>
                  <a:cubicBezTo>
                    <a:pt x="31" y="98"/>
                    <a:pt x="32" y="99"/>
                    <a:pt x="34" y="99"/>
                  </a:cubicBezTo>
                  <a:cubicBezTo>
                    <a:pt x="35" y="100"/>
                    <a:pt x="37" y="100"/>
                    <a:pt x="40" y="100"/>
                  </a:cubicBezTo>
                  <a:lnTo>
                    <a:pt x="40" y="104"/>
                  </a:lnTo>
                  <a:lnTo>
                    <a:pt x="0" y="104"/>
                  </a:lnTo>
                  <a:lnTo>
                    <a:pt x="0" y="100"/>
                  </a:lnTo>
                  <a:cubicBezTo>
                    <a:pt x="5" y="100"/>
                    <a:pt x="9" y="99"/>
                    <a:pt x="13" y="96"/>
                  </a:cubicBezTo>
                  <a:cubicBezTo>
                    <a:pt x="18" y="93"/>
                    <a:pt x="24" y="86"/>
                    <a:pt x="32" y="74"/>
                  </a:cubicBezTo>
                  <a:lnTo>
                    <a:pt x="40" y="61"/>
                  </a:lnTo>
                  <a:lnTo>
                    <a:pt x="22" y="28"/>
                  </a:lnTo>
                  <a:cubicBezTo>
                    <a:pt x="17" y="17"/>
                    <a:pt x="12" y="10"/>
                    <a:pt x="9" y="8"/>
                  </a:cubicBezTo>
                  <a:cubicBezTo>
                    <a:pt x="6" y="6"/>
                    <a:pt x="3" y="4"/>
                    <a:pt x="0" y="4"/>
                  </a:cubicBezTo>
                  <a:lnTo>
                    <a:pt x="0" y="0"/>
                  </a:lnTo>
                  <a:lnTo>
                    <a:pt x="57" y="0"/>
                  </a:lnTo>
                  <a:lnTo>
                    <a:pt x="57" y="4"/>
                  </a:lnTo>
                  <a:lnTo>
                    <a:pt x="54" y="4"/>
                  </a:lnTo>
                  <a:lnTo>
                    <a:pt x="48" y="6"/>
                  </a:lnTo>
                  <a:cubicBezTo>
                    <a:pt x="48" y="7"/>
                    <a:pt x="48" y="7"/>
                    <a:pt x="48" y="9"/>
                  </a:cubicBezTo>
                  <a:cubicBezTo>
                    <a:pt x="48" y="10"/>
                    <a:pt x="48" y="11"/>
                    <a:pt x="48" y="12"/>
                  </a:cubicBezTo>
                  <a:cubicBezTo>
                    <a:pt x="48" y="13"/>
                    <a:pt x="49" y="15"/>
                    <a:pt x="51" y="18"/>
                  </a:cubicBezTo>
                  <a:lnTo>
                    <a:pt x="59" y="33"/>
                  </a:lnTo>
                  <a:lnTo>
                    <a:pt x="64" y="27"/>
                  </a:lnTo>
                  <a:cubicBezTo>
                    <a:pt x="70" y="19"/>
                    <a:pt x="73" y="13"/>
                    <a:pt x="73" y="10"/>
                  </a:cubicBezTo>
                  <a:cubicBezTo>
                    <a:pt x="73" y="8"/>
                    <a:pt x="72" y="7"/>
                    <a:pt x="71" y="6"/>
                  </a:cubicBezTo>
                  <a:cubicBezTo>
                    <a:pt x="69" y="5"/>
                    <a:pt x="67" y="4"/>
                    <a:pt x="64" y="4"/>
                  </a:cubicBezTo>
                  <a:lnTo>
                    <a:pt x="64" y="0"/>
                  </a:lnTo>
                  <a:lnTo>
                    <a:pt x="101" y="0"/>
                  </a:lnTo>
                  <a:lnTo>
                    <a:pt x="101" y="4"/>
                  </a:lnTo>
                  <a:cubicBezTo>
                    <a:pt x="96" y="4"/>
                    <a:pt x="92" y="5"/>
                    <a:pt x="88" y="8"/>
                  </a:cubicBezTo>
                  <a:cubicBezTo>
                    <a:pt x="84" y="11"/>
                    <a:pt x="79" y="16"/>
                    <a:pt x="75" y="23"/>
                  </a:cubicBezTo>
                  <a:lnTo>
                    <a:pt x="64" y="4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715" name="Freeform 232"/>
            <p:cNvSpPr>
              <a:spLocks noEditPoints="1"/>
            </p:cNvSpPr>
            <p:nvPr userDrawn="1"/>
          </p:nvSpPr>
          <p:spPr bwMode="auto">
            <a:xfrm>
              <a:off x="4681538" y="1989138"/>
              <a:ext cx="79375" cy="85725"/>
            </a:xfrm>
            <a:custGeom>
              <a:avLst/>
              <a:gdLst>
                <a:gd name="T0" fmla="*/ 55 w 100"/>
                <a:gd name="T1" fmla="*/ 92 h 109"/>
                <a:gd name="T2" fmla="*/ 20 w 100"/>
                <a:gd name="T3" fmla="*/ 109 h 109"/>
                <a:gd name="T4" fmla="*/ 6 w 100"/>
                <a:gd name="T5" fmla="*/ 103 h 109"/>
                <a:gd name="T6" fmla="*/ 0 w 100"/>
                <a:gd name="T7" fmla="*/ 88 h 109"/>
                <a:gd name="T8" fmla="*/ 10 w 100"/>
                <a:gd name="T9" fmla="*/ 67 h 109"/>
                <a:gd name="T10" fmla="*/ 55 w 100"/>
                <a:gd name="T11" fmla="*/ 41 h 109"/>
                <a:gd name="T12" fmla="*/ 55 w 100"/>
                <a:gd name="T13" fmla="*/ 31 h 109"/>
                <a:gd name="T14" fmla="*/ 53 w 100"/>
                <a:gd name="T15" fmla="*/ 16 h 109"/>
                <a:gd name="T16" fmla="*/ 48 w 100"/>
                <a:gd name="T17" fmla="*/ 10 h 109"/>
                <a:gd name="T18" fmla="*/ 40 w 100"/>
                <a:gd name="T19" fmla="*/ 8 h 109"/>
                <a:gd name="T20" fmla="*/ 29 w 100"/>
                <a:gd name="T21" fmla="*/ 11 h 109"/>
                <a:gd name="T22" fmla="*/ 26 w 100"/>
                <a:gd name="T23" fmla="*/ 16 h 109"/>
                <a:gd name="T24" fmla="*/ 29 w 100"/>
                <a:gd name="T25" fmla="*/ 22 h 109"/>
                <a:gd name="T26" fmla="*/ 33 w 100"/>
                <a:gd name="T27" fmla="*/ 31 h 109"/>
                <a:gd name="T28" fmla="*/ 29 w 100"/>
                <a:gd name="T29" fmla="*/ 40 h 109"/>
                <a:gd name="T30" fmla="*/ 18 w 100"/>
                <a:gd name="T31" fmla="*/ 44 h 109"/>
                <a:gd name="T32" fmla="*/ 6 w 100"/>
                <a:gd name="T33" fmla="*/ 40 h 109"/>
                <a:gd name="T34" fmla="*/ 2 w 100"/>
                <a:gd name="T35" fmla="*/ 30 h 109"/>
                <a:gd name="T36" fmla="*/ 8 w 100"/>
                <a:gd name="T37" fmla="*/ 15 h 109"/>
                <a:gd name="T38" fmla="*/ 26 w 100"/>
                <a:gd name="T39" fmla="*/ 4 h 109"/>
                <a:gd name="T40" fmla="*/ 49 w 100"/>
                <a:gd name="T41" fmla="*/ 0 h 109"/>
                <a:gd name="T42" fmla="*/ 73 w 100"/>
                <a:gd name="T43" fmla="*/ 6 h 109"/>
                <a:gd name="T44" fmla="*/ 84 w 100"/>
                <a:gd name="T45" fmla="*/ 20 h 109"/>
                <a:gd name="T46" fmla="*/ 86 w 100"/>
                <a:gd name="T47" fmla="*/ 41 h 109"/>
                <a:gd name="T48" fmla="*/ 86 w 100"/>
                <a:gd name="T49" fmla="*/ 82 h 109"/>
                <a:gd name="T50" fmla="*/ 86 w 100"/>
                <a:gd name="T51" fmla="*/ 91 h 109"/>
                <a:gd name="T52" fmla="*/ 88 w 100"/>
                <a:gd name="T53" fmla="*/ 93 h 109"/>
                <a:gd name="T54" fmla="*/ 91 w 100"/>
                <a:gd name="T55" fmla="*/ 94 h 109"/>
                <a:gd name="T56" fmla="*/ 96 w 100"/>
                <a:gd name="T57" fmla="*/ 90 h 109"/>
                <a:gd name="T58" fmla="*/ 100 w 100"/>
                <a:gd name="T59" fmla="*/ 93 h 109"/>
                <a:gd name="T60" fmla="*/ 88 w 100"/>
                <a:gd name="T61" fmla="*/ 105 h 109"/>
                <a:gd name="T62" fmla="*/ 75 w 100"/>
                <a:gd name="T63" fmla="*/ 109 h 109"/>
                <a:gd name="T64" fmla="*/ 61 w 100"/>
                <a:gd name="T65" fmla="*/ 104 h 109"/>
                <a:gd name="T66" fmla="*/ 55 w 100"/>
                <a:gd name="T67" fmla="*/ 92 h 109"/>
                <a:gd name="T68" fmla="*/ 55 w 100"/>
                <a:gd name="T69" fmla="*/ 84 h 109"/>
                <a:gd name="T70" fmla="*/ 55 w 100"/>
                <a:gd name="T71" fmla="*/ 49 h 109"/>
                <a:gd name="T72" fmla="*/ 35 w 100"/>
                <a:gd name="T73" fmla="*/ 66 h 109"/>
                <a:gd name="T74" fmla="*/ 30 w 100"/>
                <a:gd name="T75" fmla="*/ 78 h 109"/>
                <a:gd name="T76" fmla="*/ 34 w 100"/>
                <a:gd name="T77" fmla="*/ 87 h 109"/>
                <a:gd name="T78" fmla="*/ 42 w 100"/>
                <a:gd name="T79" fmla="*/ 90 h 109"/>
                <a:gd name="T80" fmla="*/ 55 w 100"/>
                <a:gd name="T81" fmla="*/ 84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 h="109">
                  <a:moveTo>
                    <a:pt x="55" y="92"/>
                  </a:moveTo>
                  <a:cubicBezTo>
                    <a:pt x="42" y="103"/>
                    <a:pt x="30" y="108"/>
                    <a:pt x="20" y="109"/>
                  </a:cubicBezTo>
                  <a:cubicBezTo>
                    <a:pt x="14" y="109"/>
                    <a:pt x="9" y="107"/>
                    <a:pt x="6" y="103"/>
                  </a:cubicBezTo>
                  <a:cubicBezTo>
                    <a:pt x="2" y="99"/>
                    <a:pt x="0" y="94"/>
                    <a:pt x="0" y="88"/>
                  </a:cubicBezTo>
                  <a:cubicBezTo>
                    <a:pt x="0" y="80"/>
                    <a:pt x="3" y="73"/>
                    <a:pt x="10" y="67"/>
                  </a:cubicBezTo>
                  <a:cubicBezTo>
                    <a:pt x="17" y="60"/>
                    <a:pt x="32" y="52"/>
                    <a:pt x="55" y="41"/>
                  </a:cubicBezTo>
                  <a:lnTo>
                    <a:pt x="55" y="31"/>
                  </a:lnTo>
                  <a:cubicBezTo>
                    <a:pt x="55" y="23"/>
                    <a:pt x="54" y="18"/>
                    <a:pt x="53" y="16"/>
                  </a:cubicBezTo>
                  <a:cubicBezTo>
                    <a:pt x="52" y="14"/>
                    <a:pt x="51" y="12"/>
                    <a:pt x="48" y="10"/>
                  </a:cubicBezTo>
                  <a:cubicBezTo>
                    <a:pt x="46" y="9"/>
                    <a:pt x="43" y="8"/>
                    <a:pt x="40" y="8"/>
                  </a:cubicBezTo>
                  <a:cubicBezTo>
                    <a:pt x="36" y="8"/>
                    <a:pt x="32" y="9"/>
                    <a:pt x="29" y="11"/>
                  </a:cubicBezTo>
                  <a:cubicBezTo>
                    <a:pt x="27" y="13"/>
                    <a:pt x="26" y="14"/>
                    <a:pt x="26" y="16"/>
                  </a:cubicBezTo>
                  <a:cubicBezTo>
                    <a:pt x="26" y="18"/>
                    <a:pt x="27" y="20"/>
                    <a:pt x="29" y="22"/>
                  </a:cubicBezTo>
                  <a:cubicBezTo>
                    <a:pt x="32" y="25"/>
                    <a:pt x="33" y="28"/>
                    <a:pt x="33" y="31"/>
                  </a:cubicBezTo>
                  <a:cubicBezTo>
                    <a:pt x="33" y="35"/>
                    <a:pt x="32" y="38"/>
                    <a:pt x="29" y="40"/>
                  </a:cubicBezTo>
                  <a:cubicBezTo>
                    <a:pt x="26" y="43"/>
                    <a:pt x="23" y="44"/>
                    <a:pt x="18" y="44"/>
                  </a:cubicBezTo>
                  <a:cubicBezTo>
                    <a:pt x="14" y="44"/>
                    <a:pt x="10" y="43"/>
                    <a:pt x="6" y="40"/>
                  </a:cubicBezTo>
                  <a:cubicBezTo>
                    <a:pt x="3" y="37"/>
                    <a:pt x="2" y="34"/>
                    <a:pt x="2" y="30"/>
                  </a:cubicBezTo>
                  <a:cubicBezTo>
                    <a:pt x="2" y="25"/>
                    <a:pt x="4" y="20"/>
                    <a:pt x="8" y="15"/>
                  </a:cubicBezTo>
                  <a:cubicBezTo>
                    <a:pt x="12" y="10"/>
                    <a:pt x="18" y="6"/>
                    <a:pt x="26" y="4"/>
                  </a:cubicBezTo>
                  <a:cubicBezTo>
                    <a:pt x="33" y="1"/>
                    <a:pt x="41" y="0"/>
                    <a:pt x="49" y="0"/>
                  </a:cubicBezTo>
                  <a:cubicBezTo>
                    <a:pt x="59" y="0"/>
                    <a:pt x="67" y="2"/>
                    <a:pt x="73" y="6"/>
                  </a:cubicBezTo>
                  <a:cubicBezTo>
                    <a:pt x="79" y="10"/>
                    <a:pt x="82" y="15"/>
                    <a:pt x="84" y="20"/>
                  </a:cubicBezTo>
                  <a:cubicBezTo>
                    <a:pt x="85" y="23"/>
                    <a:pt x="86" y="30"/>
                    <a:pt x="86" y="41"/>
                  </a:cubicBezTo>
                  <a:lnTo>
                    <a:pt x="86" y="82"/>
                  </a:lnTo>
                  <a:cubicBezTo>
                    <a:pt x="86" y="86"/>
                    <a:pt x="86" y="89"/>
                    <a:pt x="86" y="91"/>
                  </a:cubicBezTo>
                  <a:cubicBezTo>
                    <a:pt x="87" y="92"/>
                    <a:pt x="87" y="93"/>
                    <a:pt x="88" y="93"/>
                  </a:cubicBezTo>
                  <a:cubicBezTo>
                    <a:pt x="89" y="94"/>
                    <a:pt x="90" y="94"/>
                    <a:pt x="91" y="94"/>
                  </a:cubicBezTo>
                  <a:cubicBezTo>
                    <a:pt x="92" y="94"/>
                    <a:pt x="94" y="93"/>
                    <a:pt x="96" y="90"/>
                  </a:cubicBezTo>
                  <a:lnTo>
                    <a:pt x="100" y="93"/>
                  </a:lnTo>
                  <a:cubicBezTo>
                    <a:pt x="96" y="98"/>
                    <a:pt x="92" y="102"/>
                    <a:pt x="88" y="105"/>
                  </a:cubicBezTo>
                  <a:cubicBezTo>
                    <a:pt x="84" y="107"/>
                    <a:pt x="80" y="109"/>
                    <a:pt x="75" y="109"/>
                  </a:cubicBezTo>
                  <a:cubicBezTo>
                    <a:pt x="69" y="109"/>
                    <a:pt x="64" y="107"/>
                    <a:pt x="61" y="104"/>
                  </a:cubicBezTo>
                  <a:cubicBezTo>
                    <a:pt x="57" y="102"/>
                    <a:pt x="55" y="97"/>
                    <a:pt x="55" y="92"/>
                  </a:cubicBezTo>
                  <a:moveTo>
                    <a:pt x="55" y="84"/>
                  </a:moveTo>
                  <a:lnTo>
                    <a:pt x="55" y="49"/>
                  </a:lnTo>
                  <a:cubicBezTo>
                    <a:pt x="46" y="54"/>
                    <a:pt x="39" y="60"/>
                    <a:pt x="35" y="66"/>
                  </a:cubicBezTo>
                  <a:cubicBezTo>
                    <a:pt x="32" y="70"/>
                    <a:pt x="30" y="74"/>
                    <a:pt x="30" y="78"/>
                  </a:cubicBezTo>
                  <a:cubicBezTo>
                    <a:pt x="30" y="81"/>
                    <a:pt x="31" y="84"/>
                    <a:pt x="34" y="87"/>
                  </a:cubicBezTo>
                  <a:cubicBezTo>
                    <a:pt x="36" y="89"/>
                    <a:pt x="38" y="90"/>
                    <a:pt x="42" y="90"/>
                  </a:cubicBezTo>
                  <a:cubicBezTo>
                    <a:pt x="45" y="90"/>
                    <a:pt x="50" y="88"/>
                    <a:pt x="55" y="8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716" name="Freeform 233"/>
            <p:cNvSpPr>
              <a:spLocks/>
            </p:cNvSpPr>
            <p:nvPr userDrawn="1"/>
          </p:nvSpPr>
          <p:spPr bwMode="auto">
            <a:xfrm>
              <a:off x="4760913" y="1960563"/>
              <a:ext cx="53975" cy="114300"/>
            </a:xfrm>
            <a:custGeom>
              <a:avLst/>
              <a:gdLst>
                <a:gd name="T0" fmla="*/ 45 w 69"/>
                <a:gd name="T1" fmla="*/ 0 h 144"/>
                <a:gd name="T2" fmla="*/ 45 w 69"/>
                <a:gd name="T3" fmla="*/ 38 h 144"/>
                <a:gd name="T4" fmla="*/ 69 w 69"/>
                <a:gd name="T5" fmla="*/ 38 h 144"/>
                <a:gd name="T6" fmla="*/ 69 w 69"/>
                <a:gd name="T7" fmla="*/ 49 h 144"/>
                <a:gd name="T8" fmla="*/ 45 w 69"/>
                <a:gd name="T9" fmla="*/ 49 h 144"/>
                <a:gd name="T10" fmla="*/ 45 w 69"/>
                <a:gd name="T11" fmla="*/ 113 h 144"/>
                <a:gd name="T12" fmla="*/ 45 w 69"/>
                <a:gd name="T13" fmla="*/ 125 h 144"/>
                <a:gd name="T14" fmla="*/ 48 w 69"/>
                <a:gd name="T15" fmla="*/ 129 h 144"/>
                <a:gd name="T16" fmla="*/ 52 w 69"/>
                <a:gd name="T17" fmla="*/ 131 h 144"/>
                <a:gd name="T18" fmla="*/ 66 w 69"/>
                <a:gd name="T19" fmla="*/ 120 h 144"/>
                <a:gd name="T20" fmla="*/ 69 w 69"/>
                <a:gd name="T21" fmla="*/ 122 h 144"/>
                <a:gd name="T22" fmla="*/ 40 w 69"/>
                <a:gd name="T23" fmla="*/ 144 h 144"/>
                <a:gd name="T24" fmla="*/ 23 w 69"/>
                <a:gd name="T25" fmla="*/ 138 h 144"/>
                <a:gd name="T26" fmla="*/ 14 w 69"/>
                <a:gd name="T27" fmla="*/ 126 h 144"/>
                <a:gd name="T28" fmla="*/ 13 w 69"/>
                <a:gd name="T29" fmla="*/ 105 h 144"/>
                <a:gd name="T30" fmla="*/ 13 w 69"/>
                <a:gd name="T31" fmla="*/ 49 h 144"/>
                <a:gd name="T32" fmla="*/ 0 w 69"/>
                <a:gd name="T33" fmla="*/ 49 h 144"/>
                <a:gd name="T34" fmla="*/ 0 w 69"/>
                <a:gd name="T35" fmla="*/ 45 h 144"/>
                <a:gd name="T36" fmla="*/ 24 w 69"/>
                <a:gd name="T37" fmla="*/ 24 h 144"/>
                <a:gd name="T38" fmla="*/ 41 w 69"/>
                <a:gd name="T39" fmla="*/ 0 h 144"/>
                <a:gd name="T40" fmla="*/ 45 w 69"/>
                <a:gd name="T41" fmla="*/ 0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9" h="144">
                  <a:moveTo>
                    <a:pt x="45" y="0"/>
                  </a:moveTo>
                  <a:lnTo>
                    <a:pt x="45" y="38"/>
                  </a:lnTo>
                  <a:lnTo>
                    <a:pt x="69" y="38"/>
                  </a:lnTo>
                  <a:lnTo>
                    <a:pt x="69" y="49"/>
                  </a:lnTo>
                  <a:lnTo>
                    <a:pt x="45" y="49"/>
                  </a:lnTo>
                  <a:lnTo>
                    <a:pt x="45" y="113"/>
                  </a:lnTo>
                  <a:cubicBezTo>
                    <a:pt x="45" y="119"/>
                    <a:pt x="45" y="123"/>
                    <a:pt x="45" y="125"/>
                  </a:cubicBezTo>
                  <a:cubicBezTo>
                    <a:pt x="46" y="127"/>
                    <a:pt x="47" y="128"/>
                    <a:pt x="48" y="129"/>
                  </a:cubicBezTo>
                  <a:cubicBezTo>
                    <a:pt x="50" y="130"/>
                    <a:pt x="51" y="131"/>
                    <a:pt x="52" y="131"/>
                  </a:cubicBezTo>
                  <a:cubicBezTo>
                    <a:pt x="57" y="131"/>
                    <a:pt x="62" y="127"/>
                    <a:pt x="66" y="120"/>
                  </a:cubicBezTo>
                  <a:lnTo>
                    <a:pt x="69" y="122"/>
                  </a:lnTo>
                  <a:cubicBezTo>
                    <a:pt x="63" y="136"/>
                    <a:pt x="53" y="144"/>
                    <a:pt x="40" y="144"/>
                  </a:cubicBezTo>
                  <a:cubicBezTo>
                    <a:pt x="33" y="144"/>
                    <a:pt x="28" y="142"/>
                    <a:pt x="23" y="138"/>
                  </a:cubicBezTo>
                  <a:cubicBezTo>
                    <a:pt x="19" y="134"/>
                    <a:pt x="16" y="130"/>
                    <a:pt x="14" y="126"/>
                  </a:cubicBezTo>
                  <a:cubicBezTo>
                    <a:pt x="14" y="123"/>
                    <a:pt x="13" y="116"/>
                    <a:pt x="13" y="105"/>
                  </a:cubicBezTo>
                  <a:lnTo>
                    <a:pt x="13" y="49"/>
                  </a:lnTo>
                  <a:lnTo>
                    <a:pt x="0" y="49"/>
                  </a:lnTo>
                  <a:lnTo>
                    <a:pt x="0" y="45"/>
                  </a:lnTo>
                  <a:cubicBezTo>
                    <a:pt x="9" y="38"/>
                    <a:pt x="17" y="31"/>
                    <a:pt x="24" y="24"/>
                  </a:cubicBezTo>
                  <a:cubicBezTo>
                    <a:pt x="30" y="17"/>
                    <a:pt x="36" y="9"/>
                    <a:pt x="41" y="0"/>
                  </a:cubicBezTo>
                  <a:lnTo>
                    <a:pt x="45"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717" name="Freeform 234"/>
            <p:cNvSpPr>
              <a:spLocks noEditPoints="1"/>
            </p:cNvSpPr>
            <p:nvPr userDrawn="1"/>
          </p:nvSpPr>
          <p:spPr bwMode="auto">
            <a:xfrm>
              <a:off x="4822825" y="1951038"/>
              <a:ext cx="44450" cy="122238"/>
            </a:xfrm>
            <a:custGeom>
              <a:avLst/>
              <a:gdLst>
                <a:gd name="T0" fmla="*/ 29 w 57"/>
                <a:gd name="T1" fmla="*/ 0 h 155"/>
                <a:gd name="T2" fmla="*/ 41 w 57"/>
                <a:gd name="T3" fmla="*/ 5 h 155"/>
                <a:gd name="T4" fmla="*/ 46 w 57"/>
                <a:gd name="T5" fmla="*/ 18 h 155"/>
                <a:gd name="T6" fmla="*/ 41 w 57"/>
                <a:gd name="T7" fmla="*/ 30 h 155"/>
                <a:gd name="T8" fmla="*/ 29 w 57"/>
                <a:gd name="T9" fmla="*/ 35 h 155"/>
                <a:gd name="T10" fmla="*/ 16 w 57"/>
                <a:gd name="T11" fmla="*/ 30 h 155"/>
                <a:gd name="T12" fmla="*/ 11 w 57"/>
                <a:gd name="T13" fmla="*/ 18 h 155"/>
                <a:gd name="T14" fmla="*/ 16 w 57"/>
                <a:gd name="T15" fmla="*/ 5 h 155"/>
                <a:gd name="T16" fmla="*/ 29 w 57"/>
                <a:gd name="T17" fmla="*/ 0 h 155"/>
                <a:gd name="T18" fmla="*/ 44 w 57"/>
                <a:gd name="T19" fmla="*/ 51 h 155"/>
                <a:gd name="T20" fmla="*/ 44 w 57"/>
                <a:gd name="T21" fmla="*/ 133 h 155"/>
                <a:gd name="T22" fmla="*/ 47 w 57"/>
                <a:gd name="T23" fmla="*/ 148 h 155"/>
                <a:gd name="T24" fmla="*/ 57 w 57"/>
                <a:gd name="T25" fmla="*/ 151 h 155"/>
                <a:gd name="T26" fmla="*/ 57 w 57"/>
                <a:gd name="T27" fmla="*/ 155 h 155"/>
                <a:gd name="T28" fmla="*/ 0 w 57"/>
                <a:gd name="T29" fmla="*/ 155 h 155"/>
                <a:gd name="T30" fmla="*/ 0 w 57"/>
                <a:gd name="T31" fmla="*/ 151 h 155"/>
                <a:gd name="T32" fmla="*/ 11 w 57"/>
                <a:gd name="T33" fmla="*/ 147 h 155"/>
                <a:gd name="T34" fmla="*/ 13 w 57"/>
                <a:gd name="T35" fmla="*/ 133 h 155"/>
                <a:gd name="T36" fmla="*/ 13 w 57"/>
                <a:gd name="T37" fmla="*/ 73 h 155"/>
                <a:gd name="T38" fmla="*/ 10 w 57"/>
                <a:gd name="T39" fmla="*/ 58 h 155"/>
                <a:gd name="T40" fmla="*/ 0 w 57"/>
                <a:gd name="T41" fmla="*/ 55 h 155"/>
                <a:gd name="T42" fmla="*/ 0 w 57"/>
                <a:gd name="T43" fmla="*/ 51 h 155"/>
                <a:gd name="T44" fmla="*/ 44 w 57"/>
                <a:gd name="T45" fmla="*/ 5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7" h="155">
                  <a:moveTo>
                    <a:pt x="29" y="0"/>
                  </a:moveTo>
                  <a:cubicBezTo>
                    <a:pt x="33" y="0"/>
                    <a:pt x="38" y="2"/>
                    <a:pt x="41" y="5"/>
                  </a:cubicBezTo>
                  <a:cubicBezTo>
                    <a:pt x="44" y="9"/>
                    <a:pt x="46" y="13"/>
                    <a:pt x="46" y="18"/>
                  </a:cubicBezTo>
                  <a:cubicBezTo>
                    <a:pt x="46" y="22"/>
                    <a:pt x="44" y="26"/>
                    <a:pt x="41" y="30"/>
                  </a:cubicBezTo>
                  <a:cubicBezTo>
                    <a:pt x="37" y="33"/>
                    <a:pt x="33" y="35"/>
                    <a:pt x="29" y="35"/>
                  </a:cubicBezTo>
                  <a:cubicBezTo>
                    <a:pt x="24" y="35"/>
                    <a:pt x="20" y="33"/>
                    <a:pt x="16" y="30"/>
                  </a:cubicBezTo>
                  <a:cubicBezTo>
                    <a:pt x="13" y="26"/>
                    <a:pt x="11" y="22"/>
                    <a:pt x="11" y="18"/>
                  </a:cubicBezTo>
                  <a:cubicBezTo>
                    <a:pt x="11" y="13"/>
                    <a:pt x="13" y="9"/>
                    <a:pt x="16" y="5"/>
                  </a:cubicBezTo>
                  <a:cubicBezTo>
                    <a:pt x="20" y="2"/>
                    <a:pt x="24" y="0"/>
                    <a:pt x="29" y="0"/>
                  </a:cubicBezTo>
                  <a:moveTo>
                    <a:pt x="44" y="51"/>
                  </a:moveTo>
                  <a:lnTo>
                    <a:pt x="44" y="133"/>
                  </a:lnTo>
                  <a:cubicBezTo>
                    <a:pt x="44" y="141"/>
                    <a:pt x="45" y="146"/>
                    <a:pt x="47" y="148"/>
                  </a:cubicBezTo>
                  <a:cubicBezTo>
                    <a:pt x="48" y="150"/>
                    <a:pt x="52" y="151"/>
                    <a:pt x="57" y="151"/>
                  </a:cubicBezTo>
                  <a:lnTo>
                    <a:pt x="57" y="155"/>
                  </a:lnTo>
                  <a:lnTo>
                    <a:pt x="0" y="155"/>
                  </a:lnTo>
                  <a:lnTo>
                    <a:pt x="0" y="151"/>
                  </a:lnTo>
                  <a:cubicBezTo>
                    <a:pt x="5" y="151"/>
                    <a:pt x="9" y="150"/>
                    <a:pt x="11" y="147"/>
                  </a:cubicBezTo>
                  <a:cubicBezTo>
                    <a:pt x="12" y="145"/>
                    <a:pt x="13" y="141"/>
                    <a:pt x="13" y="133"/>
                  </a:cubicBezTo>
                  <a:lnTo>
                    <a:pt x="13" y="73"/>
                  </a:lnTo>
                  <a:cubicBezTo>
                    <a:pt x="13" y="65"/>
                    <a:pt x="12" y="60"/>
                    <a:pt x="10" y="58"/>
                  </a:cubicBezTo>
                  <a:cubicBezTo>
                    <a:pt x="9" y="56"/>
                    <a:pt x="5" y="55"/>
                    <a:pt x="0" y="55"/>
                  </a:cubicBezTo>
                  <a:lnTo>
                    <a:pt x="0" y="51"/>
                  </a:lnTo>
                  <a:lnTo>
                    <a:pt x="44" y="51"/>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718" name="Freeform 235"/>
            <p:cNvSpPr>
              <a:spLocks noEditPoints="1"/>
            </p:cNvSpPr>
            <p:nvPr userDrawn="1"/>
          </p:nvSpPr>
          <p:spPr bwMode="auto">
            <a:xfrm>
              <a:off x="4870450" y="1989138"/>
              <a:ext cx="77788" cy="87313"/>
            </a:xfrm>
            <a:custGeom>
              <a:avLst/>
              <a:gdLst>
                <a:gd name="T0" fmla="*/ 48 w 97"/>
                <a:gd name="T1" fmla="*/ 0 h 110"/>
                <a:gd name="T2" fmla="*/ 74 w 97"/>
                <a:gd name="T3" fmla="*/ 7 h 110"/>
                <a:gd name="T4" fmla="*/ 91 w 97"/>
                <a:gd name="T5" fmla="*/ 27 h 110"/>
                <a:gd name="T6" fmla="*/ 97 w 97"/>
                <a:gd name="T7" fmla="*/ 55 h 110"/>
                <a:gd name="T8" fmla="*/ 86 w 97"/>
                <a:gd name="T9" fmla="*/ 92 h 110"/>
                <a:gd name="T10" fmla="*/ 49 w 97"/>
                <a:gd name="T11" fmla="*/ 110 h 110"/>
                <a:gd name="T12" fmla="*/ 12 w 97"/>
                <a:gd name="T13" fmla="*/ 94 h 110"/>
                <a:gd name="T14" fmla="*/ 0 w 97"/>
                <a:gd name="T15" fmla="*/ 55 h 110"/>
                <a:gd name="T16" fmla="*/ 13 w 97"/>
                <a:gd name="T17" fmla="*/ 16 h 110"/>
                <a:gd name="T18" fmla="*/ 48 w 97"/>
                <a:gd name="T19" fmla="*/ 0 h 110"/>
                <a:gd name="T20" fmla="*/ 49 w 97"/>
                <a:gd name="T21" fmla="*/ 8 h 110"/>
                <a:gd name="T22" fmla="*/ 39 w 97"/>
                <a:gd name="T23" fmla="*/ 12 h 110"/>
                <a:gd name="T24" fmla="*/ 34 w 97"/>
                <a:gd name="T25" fmla="*/ 29 h 110"/>
                <a:gd name="T26" fmla="*/ 32 w 97"/>
                <a:gd name="T27" fmla="*/ 64 h 110"/>
                <a:gd name="T28" fmla="*/ 34 w 97"/>
                <a:gd name="T29" fmla="*/ 86 h 110"/>
                <a:gd name="T30" fmla="*/ 39 w 97"/>
                <a:gd name="T31" fmla="*/ 98 h 110"/>
                <a:gd name="T32" fmla="*/ 48 w 97"/>
                <a:gd name="T33" fmla="*/ 102 h 110"/>
                <a:gd name="T34" fmla="*/ 57 w 97"/>
                <a:gd name="T35" fmla="*/ 100 h 110"/>
                <a:gd name="T36" fmla="*/ 62 w 97"/>
                <a:gd name="T37" fmla="*/ 89 h 110"/>
                <a:gd name="T38" fmla="*/ 65 w 97"/>
                <a:gd name="T39" fmla="*/ 46 h 110"/>
                <a:gd name="T40" fmla="*/ 63 w 97"/>
                <a:gd name="T41" fmla="*/ 20 h 110"/>
                <a:gd name="T42" fmla="*/ 56 w 97"/>
                <a:gd name="T43" fmla="*/ 10 h 110"/>
                <a:gd name="T44" fmla="*/ 49 w 97"/>
                <a:gd name="T45" fmla="*/ 8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7" h="110">
                  <a:moveTo>
                    <a:pt x="48" y="0"/>
                  </a:moveTo>
                  <a:cubicBezTo>
                    <a:pt x="57" y="0"/>
                    <a:pt x="66" y="2"/>
                    <a:pt x="74" y="7"/>
                  </a:cubicBezTo>
                  <a:cubicBezTo>
                    <a:pt x="81" y="11"/>
                    <a:pt x="87" y="18"/>
                    <a:pt x="91" y="27"/>
                  </a:cubicBezTo>
                  <a:cubicBezTo>
                    <a:pt x="95" y="35"/>
                    <a:pt x="97" y="45"/>
                    <a:pt x="97" y="55"/>
                  </a:cubicBezTo>
                  <a:cubicBezTo>
                    <a:pt x="97" y="70"/>
                    <a:pt x="94" y="82"/>
                    <a:pt x="86" y="92"/>
                  </a:cubicBezTo>
                  <a:cubicBezTo>
                    <a:pt x="77" y="104"/>
                    <a:pt x="65" y="110"/>
                    <a:pt x="49" y="110"/>
                  </a:cubicBezTo>
                  <a:cubicBezTo>
                    <a:pt x="33" y="110"/>
                    <a:pt x="21" y="105"/>
                    <a:pt x="12" y="94"/>
                  </a:cubicBezTo>
                  <a:cubicBezTo>
                    <a:pt x="4" y="83"/>
                    <a:pt x="0" y="70"/>
                    <a:pt x="0" y="55"/>
                  </a:cubicBezTo>
                  <a:cubicBezTo>
                    <a:pt x="0" y="40"/>
                    <a:pt x="4" y="27"/>
                    <a:pt x="13" y="16"/>
                  </a:cubicBezTo>
                  <a:cubicBezTo>
                    <a:pt x="21" y="5"/>
                    <a:pt x="33" y="0"/>
                    <a:pt x="48" y="0"/>
                  </a:cubicBezTo>
                  <a:moveTo>
                    <a:pt x="49" y="8"/>
                  </a:moveTo>
                  <a:cubicBezTo>
                    <a:pt x="45" y="8"/>
                    <a:pt x="42" y="9"/>
                    <a:pt x="39" y="12"/>
                  </a:cubicBezTo>
                  <a:cubicBezTo>
                    <a:pt x="36" y="15"/>
                    <a:pt x="34" y="20"/>
                    <a:pt x="34" y="29"/>
                  </a:cubicBezTo>
                  <a:cubicBezTo>
                    <a:pt x="33" y="37"/>
                    <a:pt x="32" y="49"/>
                    <a:pt x="32" y="64"/>
                  </a:cubicBezTo>
                  <a:cubicBezTo>
                    <a:pt x="32" y="72"/>
                    <a:pt x="33" y="79"/>
                    <a:pt x="34" y="86"/>
                  </a:cubicBezTo>
                  <a:cubicBezTo>
                    <a:pt x="35" y="92"/>
                    <a:pt x="36" y="96"/>
                    <a:pt x="39" y="98"/>
                  </a:cubicBezTo>
                  <a:cubicBezTo>
                    <a:pt x="42" y="101"/>
                    <a:pt x="45" y="102"/>
                    <a:pt x="48" y="102"/>
                  </a:cubicBezTo>
                  <a:cubicBezTo>
                    <a:pt x="52" y="102"/>
                    <a:pt x="54" y="102"/>
                    <a:pt x="57" y="100"/>
                  </a:cubicBezTo>
                  <a:cubicBezTo>
                    <a:pt x="60" y="97"/>
                    <a:pt x="61" y="94"/>
                    <a:pt x="62" y="89"/>
                  </a:cubicBezTo>
                  <a:cubicBezTo>
                    <a:pt x="64" y="82"/>
                    <a:pt x="65" y="68"/>
                    <a:pt x="65" y="46"/>
                  </a:cubicBezTo>
                  <a:cubicBezTo>
                    <a:pt x="65" y="34"/>
                    <a:pt x="64" y="25"/>
                    <a:pt x="63" y="20"/>
                  </a:cubicBezTo>
                  <a:cubicBezTo>
                    <a:pt x="61" y="16"/>
                    <a:pt x="59" y="12"/>
                    <a:pt x="56" y="10"/>
                  </a:cubicBezTo>
                  <a:cubicBezTo>
                    <a:pt x="54" y="8"/>
                    <a:pt x="52" y="8"/>
                    <a:pt x="49"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719" name="Freeform 236"/>
            <p:cNvSpPr>
              <a:spLocks/>
            </p:cNvSpPr>
            <p:nvPr userDrawn="1"/>
          </p:nvSpPr>
          <p:spPr bwMode="auto">
            <a:xfrm>
              <a:off x="4953000" y="1989138"/>
              <a:ext cx="90488" cy="84138"/>
            </a:xfrm>
            <a:custGeom>
              <a:avLst/>
              <a:gdLst>
                <a:gd name="T0" fmla="*/ 43 w 113"/>
                <a:gd name="T1" fmla="*/ 3 h 107"/>
                <a:gd name="T2" fmla="*/ 43 w 113"/>
                <a:gd name="T3" fmla="*/ 16 h 107"/>
                <a:gd name="T4" fmla="*/ 58 w 113"/>
                <a:gd name="T5" fmla="*/ 4 h 107"/>
                <a:gd name="T6" fmla="*/ 74 w 113"/>
                <a:gd name="T7" fmla="*/ 0 h 107"/>
                <a:gd name="T8" fmla="*/ 91 w 113"/>
                <a:gd name="T9" fmla="*/ 5 h 107"/>
                <a:gd name="T10" fmla="*/ 100 w 113"/>
                <a:gd name="T11" fmla="*/ 19 h 107"/>
                <a:gd name="T12" fmla="*/ 102 w 113"/>
                <a:gd name="T13" fmla="*/ 44 h 107"/>
                <a:gd name="T14" fmla="*/ 102 w 113"/>
                <a:gd name="T15" fmla="*/ 84 h 107"/>
                <a:gd name="T16" fmla="*/ 104 w 113"/>
                <a:gd name="T17" fmla="*/ 99 h 107"/>
                <a:gd name="T18" fmla="*/ 113 w 113"/>
                <a:gd name="T19" fmla="*/ 103 h 107"/>
                <a:gd name="T20" fmla="*/ 113 w 113"/>
                <a:gd name="T21" fmla="*/ 107 h 107"/>
                <a:gd name="T22" fmla="*/ 60 w 113"/>
                <a:gd name="T23" fmla="*/ 107 h 107"/>
                <a:gd name="T24" fmla="*/ 60 w 113"/>
                <a:gd name="T25" fmla="*/ 103 h 107"/>
                <a:gd name="T26" fmla="*/ 69 w 113"/>
                <a:gd name="T27" fmla="*/ 98 h 107"/>
                <a:gd name="T28" fmla="*/ 70 w 113"/>
                <a:gd name="T29" fmla="*/ 84 h 107"/>
                <a:gd name="T30" fmla="*/ 70 w 113"/>
                <a:gd name="T31" fmla="*/ 38 h 107"/>
                <a:gd name="T32" fmla="*/ 69 w 113"/>
                <a:gd name="T33" fmla="*/ 22 h 107"/>
                <a:gd name="T34" fmla="*/ 66 w 113"/>
                <a:gd name="T35" fmla="*/ 17 h 107"/>
                <a:gd name="T36" fmla="*/ 61 w 113"/>
                <a:gd name="T37" fmla="*/ 15 h 107"/>
                <a:gd name="T38" fmla="*/ 43 w 113"/>
                <a:gd name="T39" fmla="*/ 28 h 107"/>
                <a:gd name="T40" fmla="*/ 43 w 113"/>
                <a:gd name="T41" fmla="*/ 84 h 107"/>
                <a:gd name="T42" fmla="*/ 45 w 113"/>
                <a:gd name="T43" fmla="*/ 99 h 107"/>
                <a:gd name="T44" fmla="*/ 53 w 113"/>
                <a:gd name="T45" fmla="*/ 103 h 107"/>
                <a:gd name="T46" fmla="*/ 53 w 113"/>
                <a:gd name="T47" fmla="*/ 107 h 107"/>
                <a:gd name="T48" fmla="*/ 0 w 113"/>
                <a:gd name="T49" fmla="*/ 107 h 107"/>
                <a:gd name="T50" fmla="*/ 0 w 113"/>
                <a:gd name="T51" fmla="*/ 103 h 107"/>
                <a:gd name="T52" fmla="*/ 10 w 113"/>
                <a:gd name="T53" fmla="*/ 99 h 107"/>
                <a:gd name="T54" fmla="*/ 12 w 113"/>
                <a:gd name="T55" fmla="*/ 84 h 107"/>
                <a:gd name="T56" fmla="*/ 12 w 113"/>
                <a:gd name="T57" fmla="*/ 25 h 107"/>
                <a:gd name="T58" fmla="*/ 9 w 113"/>
                <a:gd name="T59" fmla="*/ 11 h 107"/>
                <a:gd name="T60" fmla="*/ 0 w 113"/>
                <a:gd name="T61" fmla="*/ 7 h 107"/>
                <a:gd name="T62" fmla="*/ 0 w 113"/>
                <a:gd name="T63" fmla="*/ 3 h 107"/>
                <a:gd name="T64" fmla="*/ 43 w 113"/>
                <a:gd name="T65" fmla="*/ 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3" h="107">
                  <a:moveTo>
                    <a:pt x="43" y="3"/>
                  </a:moveTo>
                  <a:lnTo>
                    <a:pt x="43" y="16"/>
                  </a:lnTo>
                  <a:cubicBezTo>
                    <a:pt x="48" y="10"/>
                    <a:pt x="53" y="6"/>
                    <a:pt x="58" y="4"/>
                  </a:cubicBezTo>
                  <a:cubicBezTo>
                    <a:pt x="63" y="1"/>
                    <a:pt x="68" y="0"/>
                    <a:pt x="74" y="0"/>
                  </a:cubicBezTo>
                  <a:cubicBezTo>
                    <a:pt x="81" y="0"/>
                    <a:pt x="86" y="2"/>
                    <a:pt x="91" y="5"/>
                  </a:cubicBezTo>
                  <a:cubicBezTo>
                    <a:pt x="95" y="9"/>
                    <a:pt x="98" y="14"/>
                    <a:pt x="100" y="19"/>
                  </a:cubicBezTo>
                  <a:cubicBezTo>
                    <a:pt x="101" y="24"/>
                    <a:pt x="102" y="32"/>
                    <a:pt x="102" y="44"/>
                  </a:cubicBezTo>
                  <a:lnTo>
                    <a:pt x="102" y="84"/>
                  </a:lnTo>
                  <a:cubicBezTo>
                    <a:pt x="102" y="92"/>
                    <a:pt x="102" y="97"/>
                    <a:pt x="104" y="99"/>
                  </a:cubicBezTo>
                  <a:cubicBezTo>
                    <a:pt x="105" y="101"/>
                    <a:pt x="108" y="103"/>
                    <a:pt x="113" y="103"/>
                  </a:cubicBezTo>
                  <a:lnTo>
                    <a:pt x="113" y="107"/>
                  </a:lnTo>
                  <a:lnTo>
                    <a:pt x="60" y="107"/>
                  </a:lnTo>
                  <a:lnTo>
                    <a:pt x="60" y="103"/>
                  </a:lnTo>
                  <a:cubicBezTo>
                    <a:pt x="64" y="103"/>
                    <a:pt x="67" y="101"/>
                    <a:pt x="69" y="98"/>
                  </a:cubicBezTo>
                  <a:cubicBezTo>
                    <a:pt x="70" y="96"/>
                    <a:pt x="70" y="92"/>
                    <a:pt x="70" y="84"/>
                  </a:cubicBezTo>
                  <a:lnTo>
                    <a:pt x="70" y="38"/>
                  </a:lnTo>
                  <a:cubicBezTo>
                    <a:pt x="70" y="29"/>
                    <a:pt x="70" y="24"/>
                    <a:pt x="69" y="22"/>
                  </a:cubicBezTo>
                  <a:cubicBezTo>
                    <a:pt x="69" y="20"/>
                    <a:pt x="68" y="18"/>
                    <a:pt x="66" y="17"/>
                  </a:cubicBezTo>
                  <a:cubicBezTo>
                    <a:pt x="64" y="15"/>
                    <a:pt x="63" y="15"/>
                    <a:pt x="61" y="15"/>
                  </a:cubicBezTo>
                  <a:cubicBezTo>
                    <a:pt x="54" y="15"/>
                    <a:pt x="48" y="19"/>
                    <a:pt x="43" y="28"/>
                  </a:cubicBezTo>
                  <a:lnTo>
                    <a:pt x="43" y="84"/>
                  </a:lnTo>
                  <a:cubicBezTo>
                    <a:pt x="43" y="92"/>
                    <a:pt x="44" y="97"/>
                    <a:pt x="45" y="99"/>
                  </a:cubicBezTo>
                  <a:cubicBezTo>
                    <a:pt x="46" y="101"/>
                    <a:pt x="49" y="103"/>
                    <a:pt x="53" y="103"/>
                  </a:cubicBezTo>
                  <a:lnTo>
                    <a:pt x="53" y="107"/>
                  </a:lnTo>
                  <a:lnTo>
                    <a:pt x="0" y="107"/>
                  </a:lnTo>
                  <a:lnTo>
                    <a:pt x="0" y="103"/>
                  </a:lnTo>
                  <a:cubicBezTo>
                    <a:pt x="5" y="103"/>
                    <a:pt x="8" y="101"/>
                    <a:pt x="10" y="99"/>
                  </a:cubicBezTo>
                  <a:cubicBezTo>
                    <a:pt x="11" y="97"/>
                    <a:pt x="12" y="92"/>
                    <a:pt x="12" y="84"/>
                  </a:cubicBezTo>
                  <a:lnTo>
                    <a:pt x="12" y="25"/>
                  </a:lnTo>
                  <a:cubicBezTo>
                    <a:pt x="12" y="18"/>
                    <a:pt x="11" y="13"/>
                    <a:pt x="9" y="11"/>
                  </a:cubicBezTo>
                  <a:cubicBezTo>
                    <a:pt x="8" y="9"/>
                    <a:pt x="5" y="7"/>
                    <a:pt x="0" y="7"/>
                  </a:cubicBezTo>
                  <a:lnTo>
                    <a:pt x="0" y="3"/>
                  </a:lnTo>
                  <a:lnTo>
                    <a:pt x="43" y="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720" name="Freeform 237"/>
            <p:cNvSpPr>
              <a:spLocks noEditPoints="1"/>
            </p:cNvSpPr>
            <p:nvPr userDrawn="1"/>
          </p:nvSpPr>
          <p:spPr bwMode="auto">
            <a:xfrm>
              <a:off x="5087938" y="1951038"/>
              <a:ext cx="127000" cy="125413"/>
            </a:xfrm>
            <a:custGeom>
              <a:avLst/>
              <a:gdLst>
                <a:gd name="T0" fmla="*/ 79 w 160"/>
                <a:gd name="T1" fmla="*/ 1 h 158"/>
                <a:gd name="T2" fmla="*/ 138 w 160"/>
                <a:gd name="T3" fmla="*/ 22 h 158"/>
                <a:gd name="T4" fmla="*/ 160 w 160"/>
                <a:gd name="T5" fmla="*/ 78 h 158"/>
                <a:gd name="T6" fmla="*/ 143 w 160"/>
                <a:gd name="T7" fmla="*/ 129 h 158"/>
                <a:gd name="T8" fmla="*/ 80 w 160"/>
                <a:gd name="T9" fmla="*/ 158 h 158"/>
                <a:gd name="T10" fmla="*/ 17 w 160"/>
                <a:gd name="T11" fmla="*/ 130 h 158"/>
                <a:gd name="T12" fmla="*/ 0 w 160"/>
                <a:gd name="T13" fmla="*/ 78 h 158"/>
                <a:gd name="T14" fmla="*/ 22 w 160"/>
                <a:gd name="T15" fmla="*/ 22 h 158"/>
                <a:gd name="T16" fmla="*/ 79 w 160"/>
                <a:gd name="T17" fmla="*/ 1 h 158"/>
                <a:gd name="T18" fmla="*/ 80 w 160"/>
                <a:gd name="T19" fmla="*/ 8 h 158"/>
                <a:gd name="T20" fmla="*/ 49 w 160"/>
                <a:gd name="T21" fmla="*/ 29 h 158"/>
                <a:gd name="T22" fmla="*/ 40 w 160"/>
                <a:gd name="T23" fmla="*/ 79 h 158"/>
                <a:gd name="T24" fmla="*/ 53 w 160"/>
                <a:gd name="T25" fmla="*/ 136 h 158"/>
                <a:gd name="T26" fmla="*/ 80 w 160"/>
                <a:gd name="T27" fmla="*/ 149 h 158"/>
                <a:gd name="T28" fmla="*/ 99 w 160"/>
                <a:gd name="T29" fmla="*/ 144 h 158"/>
                <a:gd name="T30" fmla="*/ 114 w 160"/>
                <a:gd name="T31" fmla="*/ 121 h 158"/>
                <a:gd name="T32" fmla="*/ 120 w 160"/>
                <a:gd name="T33" fmla="*/ 80 h 158"/>
                <a:gd name="T34" fmla="*/ 114 w 160"/>
                <a:gd name="T35" fmla="*/ 35 h 158"/>
                <a:gd name="T36" fmla="*/ 100 w 160"/>
                <a:gd name="T37" fmla="*/ 14 h 158"/>
                <a:gd name="T38" fmla="*/ 80 w 160"/>
                <a:gd name="T39" fmla="*/ 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60" h="158">
                  <a:moveTo>
                    <a:pt x="79" y="1"/>
                  </a:moveTo>
                  <a:cubicBezTo>
                    <a:pt x="103" y="0"/>
                    <a:pt x="123" y="7"/>
                    <a:pt x="138" y="22"/>
                  </a:cubicBezTo>
                  <a:cubicBezTo>
                    <a:pt x="153" y="37"/>
                    <a:pt x="160" y="55"/>
                    <a:pt x="160" y="78"/>
                  </a:cubicBezTo>
                  <a:cubicBezTo>
                    <a:pt x="160" y="97"/>
                    <a:pt x="155" y="114"/>
                    <a:pt x="143" y="129"/>
                  </a:cubicBezTo>
                  <a:cubicBezTo>
                    <a:pt x="128" y="148"/>
                    <a:pt x="107" y="158"/>
                    <a:pt x="80" y="158"/>
                  </a:cubicBezTo>
                  <a:cubicBezTo>
                    <a:pt x="53" y="158"/>
                    <a:pt x="32" y="148"/>
                    <a:pt x="17" y="130"/>
                  </a:cubicBezTo>
                  <a:cubicBezTo>
                    <a:pt x="5" y="115"/>
                    <a:pt x="0" y="98"/>
                    <a:pt x="0" y="78"/>
                  </a:cubicBezTo>
                  <a:cubicBezTo>
                    <a:pt x="0" y="56"/>
                    <a:pt x="7" y="37"/>
                    <a:pt x="22" y="22"/>
                  </a:cubicBezTo>
                  <a:cubicBezTo>
                    <a:pt x="38" y="7"/>
                    <a:pt x="57" y="0"/>
                    <a:pt x="79" y="1"/>
                  </a:cubicBezTo>
                  <a:moveTo>
                    <a:pt x="80" y="8"/>
                  </a:moveTo>
                  <a:cubicBezTo>
                    <a:pt x="66" y="8"/>
                    <a:pt x="56" y="15"/>
                    <a:pt x="49" y="29"/>
                  </a:cubicBezTo>
                  <a:cubicBezTo>
                    <a:pt x="43" y="41"/>
                    <a:pt x="40" y="57"/>
                    <a:pt x="40" y="79"/>
                  </a:cubicBezTo>
                  <a:cubicBezTo>
                    <a:pt x="40" y="105"/>
                    <a:pt x="44" y="124"/>
                    <a:pt x="53" y="136"/>
                  </a:cubicBezTo>
                  <a:cubicBezTo>
                    <a:pt x="60" y="145"/>
                    <a:pt x="69" y="149"/>
                    <a:pt x="80" y="149"/>
                  </a:cubicBezTo>
                  <a:cubicBezTo>
                    <a:pt x="88" y="149"/>
                    <a:pt x="94" y="147"/>
                    <a:pt x="99" y="144"/>
                  </a:cubicBezTo>
                  <a:cubicBezTo>
                    <a:pt x="106" y="139"/>
                    <a:pt x="111" y="131"/>
                    <a:pt x="114" y="121"/>
                  </a:cubicBezTo>
                  <a:cubicBezTo>
                    <a:pt x="118" y="110"/>
                    <a:pt x="120" y="97"/>
                    <a:pt x="120" y="80"/>
                  </a:cubicBezTo>
                  <a:cubicBezTo>
                    <a:pt x="120" y="60"/>
                    <a:pt x="118" y="45"/>
                    <a:pt x="114" y="35"/>
                  </a:cubicBezTo>
                  <a:cubicBezTo>
                    <a:pt x="111" y="25"/>
                    <a:pt x="106" y="18"/>
                    <a:pt x="100" y="14"/>
                  </a:cubicBezTo>
                  <a:cubicBezTo>
                    <a:pt x="94" y="10"/>
                    <a:pt x="88" y="8"/>
                    <a:pt x="80"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721" name="Freeform 238"/>
            <p:cNvSpPr>
              <a:spLocks/>
            </p:cNvSpPr>
            <p:nvPr userDrawn="1"/>
          </p:nvSpPr>
          <p:spPr bwMode="auto">
            <a:xfrm>
              <a:off x="5221288" y="1951038"/>
              <a:ext cx="66675" cy="122238"/>
            </a:xfrm>
            <a:custGeom>
              <a:avLst/>
              <a:gdLst>
                <a:gd name="T0" fmla="*/ 46 w 85"/>
                <a:gd name="T1" fmla="*/ 62 h 155"/>
                <a:gd name="T2" fmla="*/ 46 w 85"/>
                <a:gd name="T3" fmla="*/ 134 h 155"/>
                <a:gd name="T4" fmla="*/ 48 w 85"/>
                <a:gd name="T5" fmla="*/ 147 h 155"/>
                <a:gd name="T6" fmla="*/ 61 w 85"/>
                <a:gd name="T7" fmla="*/ 151 h 155"/>
                <a:gd name="T8" fmla="*/ 61 w 85"/>
                <a:gd name="T9" fmla="*/ 155 h 155"/>
                <a:gd name="T10" fmla="*/ 0 w 85"/>
                <a:gd name="T11" fmla="*/ 155 h 155"/>
                <a:gd name="T12" fmla="*/ 0 w 85"/>
                <a:gd name="T13" fmla="*/ 151 h 155"/>
                <a:gd name="T14" fmla="*/ 9 w 85"/>
                <a:gd name="T15" fmla="*/ 149 h 155"/>
                <a:gd name="T16" fmla="*/ 14 w 85"/>
                <a:gd name="T17" fmla="*/ 145 h 155"/>
                <a:gd name="T18" fmla="*/ 15 w 85"/>
                <a:gd name="T19" fmla="*/ 134 h 155"/>
                <a:gd name="T20" fmla="*/ 15 w 85"/>
                <a:gd name="T21" fmla="*/ 62 h 155"/>
                <a:gd name="T22" fmla="*/ 0 w 85"/>
                <a:gd name="T23" fmla="*/ 62 h 155"/>
                <a:gd name="T24" fmla="*/ 0 w 85"/>
                <a:gd name="T25" fmla="*/ 51 h 155"/>
                <a:gd name="T26" fmla="*/ 15 w 85"/>
                <a:gd name="T27" fmla="*/ 51 h 155"/>
                <a:gd name="T28" fmla="*/ 15 w 85"/>
                <a:gd name="T29" fmla="*/ 43 h 155"/>
                <a:gd name="T30" fmla="*/ 15 w 85"/>
                <a:gd name="T31" fmla="*/ 38 h 155"/>
                <a:gd name="T32" fmla="*/ 26 w 85"/>
                <a:gd name="T33" fmla="*/ 11 h 155"/>
                <a:gd name="T34" fmla="*/ 58 w 85"/>
                <a:gd name="T35" fmla="*/ 0 h 155"/>
                <a:gd name="T36" fmla="*/ 79 w 85"/>
                <a:gd name="T37" fmla="*/ 5 h 155"/>
                <a:gd name="T38" fmla="*/ 85 w 85"/>
                <a:gd name="T39" fmla="*/ 17 h 155"/>
                <a:gd name="T40" fmla="*/ 81 w 85"/>
                <a:gd name="T41" fmla="*/ 26 h 155"/>
                <a:gd name="T42" fmla="*/ 70 w 85"/>
                <a:gd name="T43" fmla="*/ 29 h 155"/>
                <a:gd name="T44" fmla="*/ 61 w 85"/>
                <a:gd name="T45" fmla="*/ 26 h 155"/>
                <a:gd name="T46" fmla="*/ 58 w 85"/>
                <a:gd name="T47" fmla="*/ 20 h 155"/>
                <a:gd name="T48" fmla="*/ 58 w 85"/>
                <a:gd name="T49" fmla="*/ 15 h 155"/>
                <a:gd name="T50" fmla="*/ 59 w 85"/>
                <a:gd name="T51" fmla="*/ 12 h 155"/>
                <a:gd name="T52" fmla="*/ 57 w 85"/>
                <a:gd name="T53" fmla="*/ 8 h 155"/>
                <a:gd name="T54" fmla="*/ 53 w 85"/>
                <a:gd name="T55" fmla="*/ 7 h 155"/>
                <a:gd name="T56" fmla="*/ 48 w 85"/>
                <a:gd name="T57" fmla="*/ 9 h 155"/>
                <a:gd name="T58" fmla="*/ 45 w 85"/>
                <a:gd name="T59" fmla="*/ 18 h 155"/>
                <a:gd name="T60" fmla="*/ 46 w 85"/>
                <a:gd name="T61" fmla="*/ 37 h 155"/>
                <a:gd name="T62" fmla="*/ 46 w 85"/>
                <a:gd name="T63" fmla="*/ 51 h 155"/>
                <a:gd name="T64" fmla="*/ 61 w 85"/>
                <a:gd name="T65" fmla="*/ 51 h 155"/>
                <a:gd name="T66" fmla="*/ 61 w 85"/>
                <a:gd name="T67" fmla="*/ 62 h 155"/>
                <a:gd name="T68" fmla="*/ 46 w 85"/>
                <a:gd name="T69" fmla="*/ 6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5" h="155">
                  <a:moveTo>
                    <a:pt x="46" y="62"/>
                  </a:moveTo>
                  <a:lnTo>
                    <a:pt x="46" y="134"/>
                  </a:lnTo>
                  <a:cubicBezTo>
                    <a:pt x="46" y="141"/>
                    <a:pt x="46" y="145"/>
                    <a:pt x="48" y="147"/>
                  </a:cubicBezTo>
                  <a:cubicBezTo>
                    <a:pt x="50" y="150"/>
                    <a:pt x="55" y="151"/>
                    <a:pt x="61" y="151"/>
                  </a:cubicBezTo>
                  <a:lnTo>
                    <a:pt x="61" y="155"/>
                  </a:lnTo>
                  <a:lnTo>
                    <a:pt x="0" y="155"/>
                  </a:lnTo>
                  <a:lnTo>
                    <a:pt x="0" y="151"/>
                  </a:lnTo>
                  <a:cubicBezTo>
                    <a:pt x="4" y="151"/>
                    <a:pt x="8" y="150"/>
                    <a:pt x="9" y="149"/>
                  </a:cubicBezTo>
                  <a:cubicBezTo>
                    <a:pt x="11" y="148"/>
                    <a:pt x="13" y="147"/>
                    <a:pt x="14" y="145"/>
                  </a:cubicBezTo>
                  <a:cubicBezTo>
                    <a:pt x="14" y="143"/>
                    <a:pt x="15" y="140"/>
                    <a:pt x="15" y="134"/>
                  </a:cubicBezTo>
                  <a:lnTo>
                    <a:pt x="15" y="62"/>
                  </a:lnTo>
                  <a:lnTo>
                    <a:pt x="0" y="62"/>
                  </a:lnTo>
                  <a:lnTo>
                    <a:pt x="0" y="51"/>
                  </a:lnTo>
                  <a:lnTo>
                    <a:pt x="15" y="51"/>
                  </a:lnTo>
                  <a:lnTo>
                    <a:pt x="15" y="43"/>
                  </a:lnTo>
                  <a:lnTo>
                    <a:pt x="15" y="38"/>
                  </a:lnTo>
                  <a:cubicBezTo>
                    <a:pt x="15" y="27"/>
                    <a:pt x="19" y="18"/>
                    <a:pt x="26" y="11"/>
                  </a:cubicBezTo>
                  <a:cubicBezTo>
                    <a:pt x="34" y="4"/>
                    <a:pt x="45" y="0"/>
                    <a:pt x="58" y="0"/>
                  </a:cubicBezTo>
                  <a:cubicBezTo>
                    <a:pt x="67" y="0"/>
                    <a:pt x="74" y="2"/>
                    <a:pt x="79" y="5"/>
                  </a:cubicBezTo>
                  <a:cubicBezTo>
                    <a:pt x="83" y="9"/>
                    <a:pt x="85" y="13"/>
                    <a:pt x="85" y="17"/>
                  </a:cubicBezTo>
                  <a:cubicBezTo>
                    <a:pt x="85" y="20"/>
                    <a:pt x="84" y="23"/>
                    <a:pt x="81" y="26"/>
                  </a:cubicBezTo>
                  <a:cubicBezTo>
                    <a:pt x="78" y="28"/>
                    <a:pt x="75" y="29"/>
                    <a:pt x="70" y="29"/>
                  </a:cubicBezTo>
                  <a:cubicBezTo>
                    <a:pt x="66" y="29"/>
                    <a:pt x="63" y="28"/>
                    <a:pt x="61" y="26"/>
                  </a:cubicBezTo>
                  <a:cubicBezTo>
                    <a:pt x="59" y="24"/>
                    <a:pt x="58" y="22"/>
                    <a:pt x="58" y="20"/>
                  </a:cubicBezTo>
                  <a:cubicBezTo>
                    <a:pt x="58" y="19"/>
                    <a:pt x="58" y="17"/>
                    <a:pt x="58" y="15"/>
                  </a:cubicBezTo>
                  <a:cubicBezTo>
                    <a:pt x="59" y="14"/>
                    <a:pt x="59" y="13"/>
                    <a:pt x="59" y="12"/>
                  </a:cubicBezTo>
                  <a:cubicBezTo>
                    <a:pt x="59" y="10"/>
                    <a:pt x="58" y="9"/>
                    <a:pt x="57" y="8"/>
                  </a:cubicBezTo>
                  <a:cubicBezTo>
                    <a:pt x="56" y="7"/>
                    <a:pt x="55" y="7"/>
                    <a:pt x="53" y="7"/>
                  </a:cubicBezTo>
                  <a:cubicBezTo>
                    <a:pt x="51" y="7"/>
                    <a:pt x="49" y="8"/>
                    <a:pt x="48" y="9"/>
                  </a:cubicBezTo>
                  <a:cubicBezTo>
                    <a:pt x="46" y="11"/>
                    <a:pt x="45" y="14"/>
                    <a:pt x="45" y="18"/>
                  </a:cubicBezTo>
                  <a:lnTo>
                    <a:pt x="46" y="37"/>
                  </a:lnTo>
                  <a:lnTo>
                    <a:pt x="46" y="51"/>
                  </a:lnTo>
                  <a:lnTo>
                    <a:pt x="61" y="51"/>
                  </a:lnTo>
                  <a:lnTo>
                    <a:pt x="61" y="62"/>
                  </a:lnTo>
                  <a:lnTo>
                    <a:pt x="46" y="62"/>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722" name="Freeform 239"/>
            <p:cNvSpPr>
              <a:spLocks/>
            </p:cNvSpPr>
            <p:nvPr userDrawn="1"/>
          </p:nvSpPr>
          <p:spPr bwMode="auto">
            <a:xfrm>
              <a:off x="5280025" y="1951038"/>
              <a:ext cx="92075" cy="122238"/>
            </a:xfrm>
            <a:custGeom>
              <a:avLst/>
              <a:gdLst>
                <a:gd name="T0" fmla="*/ 43 w 115"/>
                <a:gd name="T1" fmla="*/ 51 h 155"/>
                <a:gd name="T2" fmla="*/ 104 w 115"/>
                <a:gd name="T3" fmla="*/ 51 h 155"/>
                <a:gd name="T4" fmla="*/ 104 w 115"/>
                <a:gd name="T5" fmla="*/ 133 h 155"/>
                <a:gd name="T6" fmla="*/ 106 w 115"/>
                <a:gd name="T7" fmla="*/ 147 h 155"/>
                <a:gd name="T8" fmla="*/ 115 w 115"/>
                <a:gd name="T9" fmla="*/ 151 h 155"/>
                <a:gd name="T10" fmla="*/ 115 w 115"/>
                <a:gd name="T11" fmla="*/ 155 h 155"/>
                <a:gd name="T12" fmla="*/ 61 w 115"/>
                <a:gd name="T13" fmla="*/ 155 h 155"/>
                <a:gd name="T14" fmla="*/ 61 w 115"/>
                <a:gd name="T15" fmla="*/ 151 h 155"/>
                <a:gd name="T16" fmla="*/ 71 w 115"/>
                <a:gd name="T17" fmla="*/ 146 h 155"/>
                <a:gd name="T18" fmla="*/ 73 w 115"/>
                <a:gd name="T19" fmla="*/ 133 h 155"/>
                <a:gd name="T20" fmla="*/ 73 w 115"/>
                <a:gd name="T21" fmla="*/ 62 h 155"/>
                <a:gd name="T22" fmla="*/ 43 w 115"/>
                <a:gd name="T23" fmla="*/ 62 h 155"/>
                <a:gd name="T24" fmla="*/ 43 w 115"/>
                <a:gd name="T25" fmla="*/ 133 h 155"/>
                <a:gd name="T26" fmla="*/ 45 w 115"/>
                <a:gd name="T27" fmla="*/ 146 h 155"/>
                <a:gd name="T28" fmla="*/ 55 w 115"/>
                <a:gd name="T29" fmla="*/ 151 h 155"/>
                <a:gd name="T30" fmla="*/ 55 w 115"/>
                <a:gd name="T31" fmla="*/ 155 h 155"/>
                <a:gd name="T32" fmla="*/ 0 w 115"/>
                <a:gd name="T33" fmla="*/ 155 h 155"/>
                <a:gd name="T34" fmla="*/ 0 w 115"/>
                <a:gd name="T35" fmla="*/ 151 h 155"/>
                <a:gd name="T36" fmla="*/ 11 w 115"/>
                <a:gd name="T37" fmla="*/ 146 h 155"/>
                <a:gd name="T38" fmla="*/ 12 w 115"/>
                <a:gd name="T39" fmla="*/ 133 h 155"/>
                <a:gd name="T40" fmla="*/ 12 w 115"/>
                <a:gd name="T41" fmla="*/ 62 h 155"/>
                <a:gd name="T42" fmla="*/ 0 w 115"/>
                <a:gd name="T43" fmla="*/ 62 h 155"/>
                <a:gd name="T44" fmla="*/ 0 w 115"/>
                <a:gd name="T45" fmla="*/ 51 h 155"/>
                <a:gd name="T46" fmla="*/ 12 w 115"/>
                <a:gd name="T47" fmla="*/ 51 h 155"/>
                <a:gd name="T48" fmla="*/ 18 w 115"/>
                <a:gd name="T49" fmla="*/ 23 h 155"/>
                <a:gd name="T50" fmla="*/ 36 w 115"/>
                <a:gd name="T51" fmla="*/ 7 h 155"/>
                <a:gd name="T52" fmla="*/ 64 w 115"/>
                <a:gd name="T53" fmla="*/ 0 h 155"/>
                <a:gd name="T54" fmla="*/ 83 w 115"/>
                <a:gd name="T55" fmla="*/ 3 h 155"/>
                <a:gd name="T56" fmla="*/ 95 w 115"/>
                <a:gd name="T57" fmla="*/ 11 h 155"/>
                <a:gd name="T58" fmla="*/ 99 w 115"/>
                <a:gd name="T59" fmla="*/ 21 h 155"/>
                <a:gd name="T60" fmla="*/ 95 w 115"/>
                <a:gd name="T61" fmla="*/ 31 h 155"/>
                <a:gd name="T62" fmla="*/ 83 w 115"/>
                <a:gd name="T63" fmla="*/ 35 h 155"/>
                <a:gd name="T64" fmla="*/ 73 w 115"/>
                <a:gd name="T65" fmla="*/ 32 h 155"/>
                <a:gd name="T66" fmla="*/ 69 w 115"/>
                <a:gd name="T67" fmla="*/ 24 h 155"/>
                <a:gd name="T68" fmla="*/ 72 w 115"/>
                <a:gd name="T69" fmla="*/ 18 h 155"/>
                <a:gd name="T70" fmla="*/ 74 w 115"/>
                <a:gd name="T71" fmla="*/ 13 h 155"/>
                <a:gd name="T72" fmla="*/ 72 w 115"/>
                <a:gd name="T73" fmla="*/ 9 h 155"/>
                <a:gd name="T74" fmla="*/ 62 w 115"/>
                <a:gd name="T75" fmla="*/ 7 h 155"/>
                <a:gd name="T76" fmla="*/ 51 w 115"/>
                <a:gd name="T77" fmla="*/ 10 h 155"/>
                <a:gd name="T78" fmla="*/ 45 w 115"/>
                <a:gd name="T79" fmla="*/ 19 h 155"/>
                <a:gd name="T80" fmla="*/ 43 w 115"/>
                <a:gd name="T81" fmla="*/ 36 h 155"/>
                <a:gd name="T82" fmla="*/ 43 w 115"/>
                <a:gd name="T83" fmla="*/ 5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15" h="155">
                  <a:moveTo>
                    <a:pt x="43" y="51"/>
                  </a:moveTo>
                  <a:lnTo>
                    <a:pt x="104" y="51"/>
                  </a:lnTo>
                  <a:lnTo>
                    <a:pt x="104" y="133"/>
                  </a:lnTo>
                  <a:cubicBezTo>
                    <a:pt x="104" y="140"/>
                    <a:pt x="104" y="145"/>
                    <a:pt x="106" y="147"/>
                  </a:cubicBezTo>
                  <a:cubicBezTo>
                    <a:pt x="107" y="149"/>
                    <a:pt x="111" y="151"/>
                    <a:pt x="115" y="151"/>
                  </a:cubicBezTo>
                  <a:lnTo>
                    <a:pt x="115" y="155"/>
                  </a:lnTo>
                  <a:lnTo>
                    <a:pt x="61" y="155"/>
                  </a:lnTo>
                  <a:lnTo>
                    <a:pt x="61" y="151"/>
                  </a:lnTo>
                  <a:cubicBezTo>
                    <a:pt x="66" y="151"/>
                    <a:pt x="69" y="149"/>
                    <a:pt x="71" y="146"/>
                  </a:cubicBezTo>
                  <a:cubicBezTo>
                    <a:pt x="72" y="144"/>
                    <a:pt x="73" y="140"/>
                    <a:pt x="73" y="133"/>
                  </a:cubicBezTo>
                  <a:lnTo>
                    <a:pt x="73" y="62"/>
                  </a:lnTo>
                  <a:lnTo>
                    <a:pt x="43" y="62"/>
                  </a:lnTo>
                  <a:lnTo>
                    <a:pt x="43" y="133"/>
                  </a:lnTo>
                  <a:cubicBezTo>
                    <a:pt x="43" y="140"/>
                    <a:pt x="44" y="144"/>
                    <a:pt x="45" y="146"/>
                  </a:cubicBezTo>
                  <a:cubicBezTo>
                    <a:pt x="46" y="148"/>
                    <a:pt x="50" y="150"/>
                    <a:pt x="55" y="151"/>
                  </a:cubicBezTo>
                  <a:lnTo>
                    <a:pt x="55" y="155"/>
                  </a:lnTo>
                  <a:lnTo>
                    <a:pt x="0" y="155"/>
                  </a:lnTo>
                  <a:lnTo>
                    <a:pt x="0" y="151"/>
                  </a:lnTo>
                  <a:cubicBezTo>
                    <a:pt x="5" y="151"/>
                    <a:pt x="9" y="149"/>
                    <a:pt x="11" y="146"/>
                  </a:cubicBezTo>
                  <a:cubicBezTo>
                    <a:pt x="12" y="145"/>
                    <a:pt x="12" y="140"/>
                    <a:pt x="12" y="133"/>
                  </a:cubicBezTo>
                  <a:lnTo>
                    <a:pt x="12" y="62"/>
                  </a:lnTo>
                  <a:lnTo>
                    <a:pt x="0" y="62"/>
                  </a:lnTo>
                  <a:lnTo>
                    <a:pt x="0" y="51"/>
                  </a:lnTo>
                  <a:lnTo>
                    <a:pt x="12" y="51"/>
                  </a:lnTo>
                  <a:cubicBezTo>
                    <a:pt x="12" y="40"/>
                    <a:pt x="14" y="30"/>
                    <a:pt x="18" y="23"/>
                  </a:cubicBezTo>
                  <a:cubicBezTo>
                    <a:pt x="21" y="16"/>
                    <a:pt x="27" y="11"/>
                    <a:pt x="36" y="7"/>
                  </a:cubicBezTo>
                  <a:cubicBezTo>
                    <a:pt x="44" y="2"/>
                    <a:pt x="53" y="0"/>
                    <a:pt x="64" y="0"/>
                  </a:cubicBezTo>
                  <a:cubicBezTo>
                    <a:pt x="71" y="0"/>
                    <a:pt x="78" y="1"/>
                    <a:pt x="83" y="3"/>
                  </a:cubicBezTo>
                  <a:cubicBezTo>
                    <a:pt x="89" y="5"/>
                    <a:pt x="93" y="8"/>
                    <a:pt x="95" y="11"/>
                  </a:cubicBezTo>
                  <a:cubicBezTo>
                    <a:pt x="98" y="14"/>
                    <a:pt x="99" y="18"/>
                    <a:pt x="99" y="21"/>
                  </a:cubicBezTo>
                  <a:cubicBezTo>
                    <a:pt x="99" y="25"/>
                    <a:pt x="98" y="28"/>
                    <a:pt x="95" y="31"/>
                  </a:cubicBezTo>
                  <a:cubicBezTo>
                    <a:pt x="92" y="33"/>
                    <a:pt x="88" y="35"/>
                    <a:pt x="83" y="35"/>
                  </a:cubicBezTo>
                  <a:cubicBezTo>
                    <a:pt x="78" y="35"/>
                    <a:pt x="75" y="34"/>
                    <a:pt x="73" y="32"/>
                  </a:cubicBezTo>
                  <a:cubicBezTo>
                    <a:pt x="71" y="30"/>
                    <a:pt x="69" y="27"/>
                    <a:pt x="69" y="24"/>
                  </a:cubicBezTo>
                  <a:cubicBezTo>
                    <a:pt x="69" y="22"/>
                    <a:pt x="70" y="20"/>
                    <a:pt x="72" y="18"/>
                  </a:cubicBezTo>
                  <a:cubicBezTo>
                    <a:pt x="73" y="16"/>
                    <a:pt x="74" y="14"/>
                    <a:pt x="74" y="13"/>
                  </a:cubicBezTo>
                  <a:cubicBezTo>
                    <a:pt x="74" y="12"/>
                    <a:pt x="73" y="10"/>
                    <a:pt x="72" y="9"/>
                  </a:cubicBezTo>
                  <a:cubicBezTo>
                    <a:pt x="70" y="8"/>
                    <a:pt x="67" y="7"/>
                    <a:pt x="62" y="7"/>
                  </a:cubicBezTo>
                  <a:cubicBezTo>
                    <a:pt x="57" y="7"/>
                    <a:pt x="54" y="8"/>
                    <a:pt x="51" y="10"/>
                  </a:cubicBezTo>
                  <a:cubicBezTo>
                    <a:pt x="48" y="12"/>
                    <a:pt x="46" y="15"/>
                    <a:pt x="45" y="19"/>
                  </a:cubicBezTo>
                  <a:cubicBezTo>
                    <a:pt x="44" y="22"/>
                    <a:pt x="43" y="28"/>
                    <a:pt x="43" y="36"/>
                  </a:cubicBezTo>
                  <a:lnTo>
                    <a:pt x="43" y="51"/>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723" name="Freeform 240"/>
            <p:cNvSpPr>
              <a:spLocks/>
            </p:cNvSpPr>
            <p:nvPr userDrawn="1"/>
          </p:nvSpPr>
          <p:spPr bwMode="auto">
            <a:xfrm>
              <a:off x="5373688" y="1989138"/>
              <a:ext cx="69850" cy="87313"/>
            </a:xfrm>
            <a:custGeom>
              <a:avLst/>
              <a:gdLst>
                <a:gd name="T0" fmla="*/ 84 w 87"/>
                <a:gd name="T1" fmla="*/ 80 h 110"/>
                <a:gd name="T2" fmla="*/ 87 w 87"/>
                <a:gd name="T3" fmla="*/ 83 h 110"/>
                <a:gd name="T4" fmla="*/ 69 w 87"/>
                <a:gd name="T5" fmla="*/ 103 h 110"/>
                <a:gd name="T6" fmla="*/ 45 w 87"/>
                <a:gd name="T7" fmla="*/ 110 h 110"/>
                <a:gd name="T8" fmla="*/ 12 w 87"/>
                <a:gd name="T9" fmla="*/ 94 h 110"/>
                <a:gd name="T10" fmla="*/ 0 w 87"/>
                <a:gd name="T11" fmla="*/ 57 h 110"/>
                <a:gd name="T12" fmla="*/ 11 w 87"/>
                <a:gd name="T13" fmla="*/ 19 h 110"/>
                <a:gd name="T14" fmla="*/ 49 w 87"/>
                <a:gd name="T15" fmla="*/ 0 h 110"/>
                <a:gd name="T16" fmla="*/ 74 w 87"/>
                <a:gd name="T17" fmla="*/ 8 h 110"/>
                <a:gd name="T18" fmla="*/ 84 w 87"/>
                <a:gd name="T19" fmla="*/ 26 h 110"/>
                <a:gd name="T20" fmla="*/ 80 w 87"/>
                <a:gd name="T21" fmla="*/ 36 h 110"/>
                <a:gd name="T22" fmla="*/ 70 w 87"/>
                <a:gd name="T23" fmla="*/ 40 h 110"/>
                <a:gd name="T24" fmla="*/ 59 w 87"/>
                <a:gd name="T25" fmla="*/ 36 h 110"/>
                <a:gd name="T26" fmla="*/ 54 w 87"/>
                <a:gd name="T27" fmla="*/ 20 h 110"/>
                <a:gd name="T28" fmla="*/ 51 w 87"/>
                <a:gd name="T29" fmla="*/ 10 h 110"/>
                <a:gd name="T30" fmla="*/ 45 w 87"/>
                <a:gd name="T31" fmla="*/ 7 h 110"/>
                <a:gd name="T32" fmla="*/ 36 w 87"/>
                <a:gd name="T33" fmla="*/ 13 h 110"/>
                <a:gd name="T34" fmla="*/ 30 w 87"/>
                <a:gd name="T35" fmla="*/ 39 h 110"/>
                <a:gd name="T36" fmla="*/ 34 w 87"/>
                <a:gd name="T37" fmla="*/ 68 h 110"/>
                <a:gd name="T38" fmla="*/ 47 w 87"/>
                <a:gd name="T39" fmla="*/ 88 h 110"/>
                <a:gd name="T40" fmla="*/ 62 w 87"/>
                <a:gd name="T41" fmla="*/ 92 h 110"/>
                <a:gd name="T42" fmla="*/ 72 w 87"/>
                <a:gd name="T43" fmla="*/ 90 h 110"/>
                <a:gd name="T44" fmla="*/ 84 w 87"/>
                <a:gd name="T45" fmla="*/ 8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 h="110">
                  <a:moveTo>
                    <a:pt x="84" y="80"/>
                  </a:moveTo>
                  <a:lnTo>
                    <a:pt x="87" y="83"/>
                  </a:lnTo>
                  <a:cubicBezTo>
                    <a:pt x="82" y="92"/>
                    <a:pt x="76" y="99"/>
                    <a:pt x="69" y="103"/>
                  </a:cubicBezTo>
                  <a:cubicBezTo>
                    <a:pt x="61" y="108"/>
                    <a:pt x="54" y="110"/>
                    <a:pt x="45" y="110"/>
                  </a:cubicBezTo>
                  <a:cubicBezTo>
                    <a:pt x="32" y="110"/>
                    <a:pt x="20" y="105"/>
                    <a:pt x="12" y="94"/>
                  </a:cubicBezTo>
                  <a:cubicBezTo>
                    <a:pt x="4" y="84"/>
                    <a:pt x="0" y="71"/>
                    <a:pt x="0" y="57"/>
                  </a:cubicBezTo>
                  <a:cubicBezTo>
                    <a:pt x="0" y="42"/>
                    <a:pt x="3" y="30"/>
                    <a:pt x="11" y="19"/>
                  </a:cubicBezTo>
                  <a:cubicBezTo>
                    <a:pt x="20" y="6"/>
                    <a:pt x="33" y="0"/>
                    <a:pt x="49" y="0"/>
                  </a:cubicBezTo>
                  <a:cubicBezTo>
                    <a:pt x="60" y="0"/>
                    <a:pt x="68" y="2"/>
                    <a:pt x="74" y="8"/>
                  </a:cubicBezTo>
                  <a:cubicBezTo>
                    <a:pt x="81" y="13"/>
                    <a:pt x="84" y="19"/>
                    <a:pt x="84" y="26"/>
                  </a:cubicBezTo>
                  <a:cubicBezTo>
                    <a:pt x="84" y="30"/>
                    <a:pt x="83" y="34"/>
                    <a:pt x="80" y="36"/>
                  </a:cubicBezTo>
                  <a:cubicBezTo>
                    <a:pt x="78" y="39"/>
                    <a:pt x="74" y="40"/>
                    <a:pt x="70" y="40"/>
                  </a:cubicBezTo>
                  <a:cubicBezTo>
                    <a:pt x="66" y="40"/>
                    <a:pt x="62" y="38"/>
                    <a:pt x="59" y="36"/>
                  </a:cubicBezTo>
                  <a:cubicBezTo>
                    <a:pt x="56" y="33"/>
                    <a:pt x="55" y="27"/>
                    <a:pt x="54" y="20"/>
                  </a:cubicBezTo>
                  <a:cubicBezTo>
                    <a:pt x="53" y="15"/>
                    <a:pt x="52" y="12"/>
                    <a:pt x="51" y="10"/>
                  </a:cubicBezTo>
                  <a:cubicBezTo>
                    <a:pt x="49" y="8"/>
                    <a:pt x="47" y="7"/>
                    <a:pt x="45" y="7"/>
                  </a:cubicBezTo>
                  <a:cubicBezTo>
                    <a:pt x="41" y="7"/>
                    <a:pt x="38" y="9"/>
                    <a:pt x="36" y="13"/>
                  </a:cubicBezTo>
                  <a:cubicBezTo>
                    <a:pt x="32" y="19"/>
                    <a:pt x="30" y="28"/>
                    <a:pt x="30" y="39"/>
                  </a:cubicBezTo>
                  <a:cubicBezTo>
                    <a:pt x="30" y="49"/>
                    <a:pt x="31" y="59"/>
                    <a:pt x="34" y="68"/>
                  </a:cubicBezTo>
                  <a:cubicBezTo>
                    <a:pt x="38" y="77"/>
                    <a:pt x="42" y="83"/>
                    <a:pt x="47" y="88"/>
                  </a:cubicBezTo>
                  <a:cubicBezTo>
                    <a:pt x="51" y="91"/>
                    <a:pt x="56" y="92"/>
                    <a:pt x="62" y="92"/>
                  </a:cubicBezTo>
                  <a:cubicBezTo>
                    <a:pt x="65" y="92"/>
                    <a:pt x="69" y="92"/>
                    <a:pt x="72" y="90"/>
                  </a:cubicBezTo>
                  <a:cubicBezTo>
                    <a:pt x="75" y="88"/>
                    <a:pt x="79" y="85"/>
                    <a:pt x="84" y="8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724" name="Freeform 241"/>
            <p:cNvSpPr>
              <a:spLocks noEditPoints="1"/>
            </p:cNvSpPr>
            <p:nvPr userDrawn="1"/>
          </p:nvSpPr>
          <p:spPr bwMode="auto">
            <a:xfrm>
              <a:off x="5448300" y="1989138"/>
              <a:ext cx="69850" cy="87313"/>
            </a:xfrm>
            <a:custGeom>
              <a:avLst/>
              <a:gdLst>
                <a:gd name="T0" fmla="*/ 87 w 87"/>
                <a:gd name="T1" fmla="*/ 51 h 110"/>
                <a:gd name="T2" fmla="*/ 30 w 87"/>
                <a:gd name="T3" fmla="*/ 51 h 110"/>
                <a:gd name="T4" fmla="*/ 41 w 87"/>
                <a:gd name="T5" fmla="*/ 84 h 110"/>
                <a:gd name="T6" fmla="*/ 60 w 87"/>
                <a:gd name="T7" fmla="*/ 93 h 110"/>
                <a:gd name="T8" fmla="*/ 72 w 87"/>
                <a:gd name="T9" fmla="*/ 90 h 110"/>
                <a:gd name="T10" fmla="*/ 84 w 87"/>
                <a:gd name="T11" fmla="*/ 76 h 110"/>
                <a:gd name="T12" fmla="*/ 87 w 87"/>
                <a:gd name="T13" fmla="*/ 79 h 110"/>
                <a:gd name="T14" fmla="*/ 69 w 87"/>
                <a:gd name="T15" fmla="*/ 103 h 110"/>
                <a:gd name="T16" fmla="*/ 45 w 87"/>
                <a:gd name="T17" fmla="*/ 110 h 110"/>
                <a:gd name="T18" fmla="*/ 10 w 87"/>
                <a:gd name="T19" fmla="*/ 92 h 110"/>
                <a:gd name="T20" fmla="*/ 0 w 87"/>
                <a:gd name="T21" fmla="*/ 57 h 110"/>
                <a:gd name="T22" fmla="*/ 14 w 87"/>
                <a:gd name="T23" fmla="*/ 15 h 110"/>
                <a:gd name="T24" fmla="*/ 47 w 87"/>
                <a:gd name="T25" fmla="*/ 0 h 110"/>
                <a:gd name="T26" fmla="*/ 75 w 87"/>
                <a:gd name="T27" fmla="*/ 13 h 110"/>
                <a:gd name="T28" fmla="*/ 87 w 87"/>
                <a:gd name="T29" fmla="*/ 51 h 110"/>
                <a:gd name="T30" fmla="*/ 60 w 87"/>
                <a:gd name="T31" fmla="*/ 44 h 110"/>
                <a:gd name="T32" fmla="*/ 58 w 87"/>
                <a:gd name="T33" fmla="*/ 19 h 110"/>
                <a:gd name="T34" fmla="*/ 52 w 87"/>
                <a:gd name="T35" fmla="*/ 9 h 110"/>
                <a:gd name="T36" fmla="*/ 46 w 87"/>
                <a:gd name="T37" fmla="*/ 7 h 110"/>
                <a:gd name="T38" fmla="*/ 36 w 87"/>
                <a:gd name="T39" fmla="*/ 13 h 110"/>
                <a:gd name="T40" fmla="*/ 30 w 87"/>
                <a:gd name="T41" fmla="*/ 40 h 110"/>
                <a:gd name="T42" fmla="*/ 30 w 87"/>
                <a:gd name="T43" fmla="*/ 44 h 110"/>
                <a:gd name="T44" fmla="*/ 60 w 87"/>
                <a:gd name="T45" fmla="*/ 44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 h="110">
                  <a:moveTo>
                    <a:pt x="87" y="51"/>
                  </a:moveTo>
                  <a:lnTo>
                    <a:pt x="30" y="51"/>
                  </a:lnTo>
                  <a:cubicBezTo>
                    <a:pt x="31" y="65"/>
                    <a:pt x="35" y="76"/>
                    <a:pt x="41" y="84"/>
                  </a:cubicBezTo>
                  <a:cubicBezTo>
                    <a:pt x="46" y="90"/>
                    <a:pt x="53" y="93"/>
                    <a:pt x="60" y="93"/>
                  </a:cubicBezTo>
                  <a:cubicBezTo>
                    <a:pt x="64" y="93"/>
                    <a:pt x="68" y="92"/>
                    <a:pt x="72" y="90"/>
                  </a:cubicBezTo>
                  <a:cubicBezTo>
                    <a:pt x="76" y="87"/>
                    <a:pt x="80" y="83"/>
                    <a:pt x="84" y="76"/>
                  </a:cubicBezTo>
                  <a:lnTo>
                    <a:pt x="87" y="79"/>
                  </a:lnTo>
                  <a:cubicBezTo>
                    <a:pt x="82" y="90"/>
                    <a:pt x="76" y="98"/>
                    <a:pt x="69" y="103"/>
                  </a:cubicBezTo>
                  <a:cubicBezTo>
                    <a:pt x="62" y="108"/>
                    <a:pt x="54" y="110"/>
                    <a:pt x="45" y="110"/>
                  </a:cubicBezTo>
                  <a:cubicBezTo>
                    <a:pt x="30" y="110"/>
                    <a:pt x="18" y="104"/>
                    <a:pt x="10" y="92"/>
                  </a:cubicBezTo>
                  <a:cubicBezTo>
                    <a:pt x="3" y="83"/>
                    <a:pt x="0" y="71"/>
                    <a:pt x="0" y="57"/>
                  </a:cubicBezTo>
                  <a:cubicBezTo>
                    <a:pt x="0" y="39"/>
                    <a:pt x="5" y="25"/>
                    <a:pt x="14" y="15"/>
                  </a:cubicBezTo>
                  <a:cubicBezTo>
                    <a:pt x="24" y="5"/>
                    <a:pt x="35" y="0"/>
                    <a:pt x="47" y="0"/>
                  </a:cubicBezTo>
                  <a:cubicBezTo>
                    <a:pt x="58" y="0"/>
                    <a:pt x="67" y="4"/>
                    <a:pt x="75" y="13"/>
                  </a:cubicBezTo>
                  <a:cubicBezTo>
                    <a:pt x="83" y="21"/>
                    <a:pt x="87" y="34"/>
                    <a:pt x="87" y="51"/>
                  </a:cubicBezTo>
                  <a:moveTo>
                    <a:pt x="60" y="44"/>
                  </a:moveTo>
                  <a:cubicBezTo>
                    <a:pt x="60" y="32"/>
                    <a:pt x="59" y="24"/>
                    <a:pt x="58" y="19"/>
                  </a:cubicBezTo>
                  <a:cubicBezTo>
                    <a:pt x="57" y="15"/>
                    <a:pt x="55" y="11"/>
                    <a:pt x="52" y="9"/>
                  </a:cubicBezTo>
                  <a:cubicBezTo>
                    <a:pt x="50" y="8"/>
                    <a:pt x="48" y="7"/>
                    <a:pt x="46" y="7"/>
                  </a:cubicBezTo>
                  <a:cubicBezTo>
                    <a:pt x="42" y="7"/>
                    <a:pt x="39" y="9"/>
                    <a:pt x="36" y="13"/>
                  </a:cubicBezTo>
                  <a:cubicBezTo>
                    <a:pt x="32" y="19"/>
                    <a:pt x="30" y="28"/>
                    <a:pt x="30" y="40"/>
                  </a:cubicBezTo>
                  <a:lnTo>
                    <a:pt x="30" y="44"/>
                  </a:lnTo>
                  <a:lnTo>
                    <a:pt x="60" y="44"/>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grpSp>
    </p:spTree>
    <p:extLst>
      <p:ext uri="{BB962C8B-B14F-4D97-AF65-F5344CB8AC3E}">
        <p14:creationId xmlns:p14="http://schemas.microsoft.com/office/powerpoint/2010/main" val="47304879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Blue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solidFill>
              </a:defRPr>
            </a:lvl1pPr>
          </a:lstStyle>
          <a:p>
            <a:r>
              <a:rPr lang="en-US" smtClean="0"/>
              <a:t>Click to edit Master title style</a:t>
            </a:r>
            <a:endParaRPr lang="en-AU"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Footer Placeholder 4"/>
          <p:cNvSpPr>
            <a:spLocks noGrp="1"/>
          </p:cNvSpPr>
          <p:nvPr>
            <p:ph type="ftr" sz="quarter" idx="11"/>
          </p:nvPr>
        </p:nvSpPr>
        <p:spPr>
          <a:xfrm>
            <a:off x="612781" y="4711134"/>
            <a:ext cx="7026277" cy="192360"/>
          </a:xfrm>
        </p:spPr>
        <p:txBody>
          <a:bodyPr/>
          <a:lstStyle/>
          <a:p>
            <a:r>
              <a:rPr lang="en-AU" dirty="0" smtClean="0"/>
              <a:t>CLASSIFICATION </a:t>
            </a:r>
            <a:r>
              <a:rPr lang="en-AU" b="0" dirty="0" smtClean="0"/>
              <a:t>– Title of  presentation</a:t>
            </a:r>
            <a:endParaRPr lang="en-AU" b="0" dirty="0"/>
          </a:p>
        </p:txBody>
      </p:sp>
      <p:sp>
        <p:nvSpPr>
          <p:cNvPr id="6" name="Slide Number Placeholder 5"/>
          <p:cNvSpPr>
            <a:spLocks noGrp="1"/>
          </p:cNvSpPr>
          <p:nvPr>
            <p:ph type="sldNum" sz="quarter" idx="12"/>
          </p:nvPr>
        </p:nvSpPr>
        <p:spPr>
          <a:xfrm>
            <a:off x="8169141" y="4731776"/>
            <a:ext cx="360000" cy="153888"/>
          </a:xfrm>
        </p:spPr>
        <p:txBody>
          <a:bodyPr/>
          <a:lstStyle/>
          <a:p>
            <a:fld id="{1E312DB4-4461-496E-BE8A-4915DF83011C}" type="slidenum">
              <a:rPr lang="en-AU" smtClean="0"/>
              <a:pPr/>
              <a:t>‹#›</a:t>
            </a:fld>
            <a:endParaRPr lang="en-AU" dirty="0"/>
          </a:p>
        </p:txBody>
      </p:sp>
      <p:sp>
        <p:nvSpPr>
          <p:cNvPr id="7" name="Subtitle 2"/>
          <p:cNvSpPr>
            <a:spLocks noGrp="1"/>
          </p:cNvSpPr>
          <p:nvPr>
            <p:ph type="subTitle" idx="13"/>
          </p:nvPr>
        </p:nvSpPr>
        <p:spPr>
          <a:xfrm>
            <a:off x="612775" y="1165062"/>
            <a:ext cx="792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4" indent="0" algn="ctr">
              <a:buNone/>
              <a:defRPr>
                <a:solidFill>
                  <a:schemeClr val="tx1">
                    <a:tint val="75000"/>
                  </a:schemeClr>
                </a:solidFill>
              </a:defRPr>
            </a:lvl4pPr>
            <a:lvl5pPr marL="1828592" indent="0" algn="ctr">
              <a:buNone/>
              <a:defRPr>
                <a:solidFill>
                  <a:schemeClr val="tx1">
                    <a:tint val="75000"/>
                  </a:schemeClr>
                </a:solidFill>
              </a:defRPr>
            </a:lvl5pPr>
            <a:lvl6pPr marL="2285740" indent="0" algn="ctr">
              <a:buNone/>
              <a:defRPr>
                <a:solidFill>
                  <a:schemeClr val="tx1">
                    <a:tint val="75000"/>
                  </a:schemeClr>
                </a:solidFill>
              </a:defRPr>
            </a:lvl6pPr>
            <a:lvl7pPr marL="2742888" indent="0" algn="ctr">
              <a:buNone/>
              <a:defRPr>
                <a:solidFill>
                  <a:schemeClr val="tx1">
                    <a:tint val="75000"/>
                  </a:schemeClr>
                </a:solidFill>
              </a:defRPr>
            </a:lvl7pPr>
            <a:lvl8pPr marL="3200036" indent="0" algn="ctr">
              <a:buNone/>
              <a:defRPr>
                <a:solidFill>
                  <a:schemeClr val="tx1">
                    <a:tint val="75000"/>
                  </a:schemeClr>
                </a:solidFill>
              </a:defRPr>
            </a:lvl8pPr>
            <a:lvl9pPr marL="3657184" indent="0" algn="ctr">
              <a:buNone/>
              <a:defRPr>
                <a:solidFill>
                  <a:schemeClr val="tx1">
                    <a:tint val="75000"/>
                  </a:schemeClr>
                </a:solidFill>
              </a:defRPr>
            </a:lvl9pPr>
          </a:lstStyle>
          <a:p>
            <a:r>
              <a:rPr lang="en-US" smtClean="0"/>
              <a:t>Click to edit Master subtitle style</a:t>
            </a:r>
            <a:endParaRPr lang="en-AU" dirty="0"/>
          </a:p>
        </p:txBody>
      </p:sp>
    </p:spTree>
    <p:extLst>
      <p:ext uri="{BB962C8B-B14F-4D97-AF65-F5344CB8AC3E}">
        <p14:creationId xmlns:p14="http://schemas.microsoft.com/office/powerpoint/2010/main" val="262884122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Green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smtClean="0"/>
              <a:t>Click to edit Master title style</a:t>
            </a:r>
            <a:endParaRPr lang="en-AU"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9" name="Footer Placeholder 4"/>
          <p:cNvSpPr>
            <a:spLocks noGrp="1"/>
          </p:cNvSpPr>
          <p:nvPr>
            <p:ph type="ftr" sz="quarter" idx="11"/>
          </p:nvPr>
        </p:nvSpPr>
        <p:spPr>
          <a:xfrm>
            <a:off x="612781" y="4711134"/>
            <a:ext cx="7026277" cy="192360"/>
          </a:xfrm>
        </p:spPr>
        <p:txBody>
          <a:bodyPr/>
          <a:lstStyle/>
          <a:p>
            <a:r>
              <a:rPr lang="en-AU" dirty="0" smtClean="0"/>
              <a:t>CLASSIFICATION </a:t>
            </a:r>
            <a:r>
              <a:rPr lang="en-AU" b="0" dirty="0" smtClean="0"/>
              <a:t>– Title of  presentation</a:t>
            </a:r>
            <a:endParaRPr lang="en-AU" b="0" dirty="0"/>
          </a:p>
        </p:txBody>
      </p:sp>
      <p:sp>
        <p:nvSpPr>
          <p:cNvPr id="10" name="Slide Number Placeholder 5"/>
          <p:cNvSpPr>
            <a:spLocks noGrp="1"/>
          </p:cNvSpPr>
          <p:nvPr>
            <p:ph type="sldNum" sz="quarter" idx="12"/>
          </p:nvPr>
        </p:nvSpPr>
        <p:spPr>
          <a:xfrm>
            <a:off x="8169141" y="4731776"/>
            <a:ext cx="360000" cy="153888"/>
          </a:xfrm>
        </p:spPr>
        <p:txBody>
          <a:bodyPr/>
          <a:lstStyle/>
          <a:p>
            <a:fld id="{1E312DB4-4461-496E-BE8A-4915DF83011C}" type="slidenum">
              <a:rPr lang="en-AU" smtClean="0"/>
              <a:pPr/>
              <a:t>‹#›</a:t>
            </a:fld>
            <a:endParaRPr lang="en-AU" dirty="0"/>
          </a:p>
        </p:txBody>
      </p:sp>
      <p:sp>
        <p:nvSpPr>
          <p:cNvPr id="11" name="Subtitle 2"/>
          <p:cNvSpPr>
            <a:spLocks noGrp="1"/>
          </p:cNvSpPr>
          <p:nvPr>
            <p:ph type="subTitle" idx="13"/>
          </p:nvPr>
        </p:nvSpPr>
        <p:spPr>
          <a:xfrm>
            <a:off x="612775" y="1165062"/>
            <a:ext cx="792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4" indent="0" algn="ctr">
              <a:buNone/>
              <a:defRPr>
                <a:solidFill>
                  <a:schemeClr val="tx1">
                    <a:tint val="75000"/>
                  </a:schemeClr>
                </a:solidFill>
              </a:defRPr>
            </a:lvl4pPr>
            <a:lvl5pPr marL="1828592" indent="0" algn="ctr">
              <a:buNone/>
              <a:defRPr>
                <a:solidFill>
                  <a:schemeClr val="tx1">
                    <a:tint val="75000"/>
                  </a:schemeClr>
                </a:solidFill>
              </a:defRPr>
            </a:lvl5pPr>
            <a:lvl6pPr marL="2285740" indent="0" algn="ctr">
              <a:buNone/>
              <a:defRPr>
                <a:solidFill>
                  <a:schemeClr val="tx1">
                    <a:tint val="75000"/>
                  </a:schemeClr>
                </a:solidFill>
              </a:defRPr>
            </a:lvl6pPr>
            <a:lvl7pPr marL="2742888" indent="0" algn="ctr">
              <a:buNone/>
              <a:defRPr>
                <a:solidFill>
                  <a:schemeClr val="tx1">
                    <a:tint val="75000"/>
                  </a:schemeClr>
                </a:solidFill>
              </a:defRPr>
            </a:lvl7pPr>
            <a:lvl8pPr marL="3200036" indent="0" algn="ctr">
              <a:buNone/>
              <a:defRPr>
                <a:solidFill>
                  <a:schemeClr val="tx1">
                    <a:tint val="75000"/>
                  </a:schemeClr>
                </a:solidFill>
              </a:defRPr>
            </a:lvl8pPr>
            <a:lvl9pPr marL="3657184" indent="0" algn="ctr">
              <a:buNone/>
              <a:defRPr>
                <a:solidFill>
                  <a:schemeClr val="tx1">
                    <a:tint val="75000"/>
                  </a:schemeClr>
                </a:solidFill>
              </a:defRPr>
            </a:lvl9pPr>
          </a:lstStyle>
          <a:p>
            <a:r>
              <a:rPr lang="en-US" smtClean="0"/>
              <a:t>Click to edit Master subtitle style</a:t>
            </a:r>
            <a:endParaRPr lang="en-AU" dirty="0"/>
          </a:p>
        </p:txBody>
      </p:sp>
    </p:spTree>
    <p:extLst>
      <p:ext uri="{BB962C8B-B14F-4D97-AF65-F5344CB8AC3E}">
        <p14:creationId xmlns:p14="http://schemas.microsoft.com/office/powerpoint/2010/main" val="216450472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Grey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4E4E4D"/>
                </a:solidFill>
              </a:defRPr>
            </a:lvl1pPr>
          </a:lstStyle>
          <a:p>
            <a:r>
              <a:rPr lang="en-US" smtClean="0"/>
              <a:t>Click to edit Master title style</a:t>
            </a:r>
            <a:endParaRPr lang="en-AU"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11" name="Footer Placeholder 4"/>
          <p:cNvSpPr>
            <a:spLocks noGrp="1"/>
          </p:cNvSpPr>
          <p:nvPr>
            <p:ph type="ftr" sz="quarter" idx="11"/>
          </p:nvPr>
        </p:nvSpPr>
        <p:spPr>
          <a:xfrm>
            <a:off x="612781" y="4711134"/>
            <a:ext cx="7026277" cy="192360"/>
          </a:xfrm>
        </p:spPr>
        <p:txBody>
          <a:bodyPr/>
          <a:lstStyle/>
          <a:p>
            <a:r>
              <a:rPr lang="en-AU" dirty="0" smtClean="0"/>
              <a:t>CLASSIFICATION </a:t>
            </a:r>
            <a:r>
              <a:rPr lang="en-AU" b="0" dirty="0" smtClean="0"/>
              <a:t>– Title of  presentation</a:t>
            </a:r>
            <a:endParaRPr lang="en-AU" b="0" dirty="0"/>
          </a:p>
        </p:txBody>
      </p:sp>
      <p:sp>
        <p:nvSpPr>
          <p:cNvPr id="12" name="Slide Number Placeholder 5"/>
          <p:cNvSpPr>
            <a:spLocks noGrp="1"/>
          </p:cNvSpPr>
          <p:nvPr>
            <p:ph type="sldNum" sz="quarter" idx="12"/>
          </p:nvPr>
        </p:nvSpPr>
        <p:spPr>
          <a:xfrm>
            <a:off x="8169141" y="4731776"/>
            <a:ext cx="360000" cy="153888"/>
          </a:xfrm>
        </p:spPr>
        <p:txBody>
          <a:bodyPr/>
          <a:lstStyle/>
          <a:p>
            <a:fld id="{1E312DB4-4461-496E-BE8A-4915DF83011C}" type="slidenum">
              <a:rPr lang="en-AU" smtClean="0"/>
              <a:pPr/>
              <a:t>‹#›</a:t>
            </a:fld>
            <a:endParaRPr lang="en-AU" dirty="0"/>
          </a:p>
        </p:txBody>
      </p:sp>
      <p:sp>
        <p:nvSpPr>
          <p:cNvPr id="13" name="Subtitle 2"/>
          <p:cNvSpPr>
            <a:spLocks noGrp="1"/>
          </p:cNvSpPr>
          <p:nvPr>
            <p:ph type="subTitle" idx="13"/>
          </p:nvPr>
        </p:nvSpPr>
        <p:spPr>
          <a:xfrm>
            <a:off x="612775" y="1165062"/>
            <a:ext cx="792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4" indent="0" algn="ctr">
              <a:buNone/>
              <a:defRPr>
                <a:solidFill>
                  <a:schemeClr val="tx1">
                    <a:tint val="75000"/>
                  </a:schemeClr>
                </a:solidFill>
              </a:defRPr>
            </a:lvl4pPr>
            <a:lvl5pPr marL="1828592" indent="0" algn="ctr">
              <a:buNone/>
              <a:defRPr>
                <a:solidFill>
                  <a:schemeClr val="tx1">
                    <a:tint val="75000"/>
                  </a:schemeClr>
                </a:solidFill>
              </a:defRPr>
            </a:lvl5pPr>
            <a:lvl6pPr marL="2285740" indent="0" algn="ctr">
              <a:buNone/>
              <a:defRPr>
                <a:solidFill>
                  <a:schemeClr val="tx1">
                    <a:tint val="75000"/>
                  </a:schemeClr>
                </a:solidFill>
              </a:defRPr>
            </a:lvl6pPr>
            <a:lvl7pPr marL="2742888" indent="0" algn="ctr">
              <a:buNone/>
              <a:defRPr>
                <a:solidFill>
                  <a:schemeClr val="tx1">
                    <a:tint val="75000"/>
                  </a:schemeClr>
                </a:solidFill>
              </a:defRPr>
            </a:lvl7pPr>
            <a:lvl8pPr marL="3200036" indent="0" algn="ctr">
              <a:buNone/>
              <a:defRPr>
                <a:solidFill>
                  <a:schemeClr val="tx1">
                    <a:tint val="75000"/>
                  </a:schemeClr>
                </a:solidFill>
              </a:defRPr>
            </a:lvl8pPr>
            <a:lvl9pPr marL="3657184" indent="0" algn="ctr">
              <a:buNone/>
              <a:defRPr>
                <a:solidFill>
                  <a:schemeClr val="tx1">
                    <a:tint val="75000"/>
                  </a:schemeClr>
                </a:solidFill>
              </a:defRPr>
            </a:lvl9pPr>
          </a:lstStyle>
          <a:p>
            <a:r>
              <a:rPr lang="en-US" smtClean="0"/>
              <a:t>Click to edit Master subtitle style</a:t>
            </a:r>
            <a:endParaRPr lang="en-AU" dirty="0"/>
          </a:p>
        </p:txBody>
      </p:sp>
    </p:spTree>
    <p:extLst>
      <p:ext uri="{BB962C8B-B14F-4D97-AF65-F5344CB8AC3E}">
        <p14:creationId xmlns:p14="http://schemas.microsoft.com/office/powerpoint/2010/main" val="137026712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cons Blue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dirty="0"/>
          </a:p>
        </p:txBody>
      </p:sp>
      <p:sp>
        <p:nvSpPr>
          <p:cNvPr id="9" name="Picture Placeholder 8"/>
          <p:cNvSpPr>
            <a:spLocks noGrp="1"/>
          </p:cNvSpPr>
          <p:nvPr>
            <p:ph type="pic" sz="quarter" idx="14"/>
          </p:nvPr>
        </p:nvSpPr>
        <p:spPr>
          <a:xfrm>
            <a:off x="619536" y="1748088"/>
            <a:ext cx="864000" cy="864000"/>
          </a:xfrm>
        </p:spPr>
        <p:txBody>
          <a:bodyPr/>
          <a:lstStyle/>
          <a:p>
            <a:r>
              <a:rPr lang="en-US" dirty="0" smtClean="0"/>
              <a:t>Click icon to add picture</a:t>
            </a:r>
            <a:endParaRPr lang="en-AU" dirty="0"/>
          </a:p>
        </p:txBody>
      </p:sp>
      <p:sp>
        <p:nvSpPr>
          <p:cNvPr id="11" name="Picture Placeholder 10"/>
          <p:cNvSpPr>
            <a:spLocks noGrp="1"/>
          </p:cNvSpPr>
          <p:nvPr>
            <p:ph type="pic" sz="quarter" idx="15"/>
          </p:nvPr>
        </p:nvSpPr>
        <p:spPr>
          <a:xfrm>
            <a:off x="2735522" y="1748088"/>
            <a:ext cx="864000" cy="864000"/>
          </a:xfrm>
        </p:spPr>
        <p:txBody>
          <a:bodyPr/>
          <a:lstStyle/>
          <a:p>
            <a:r>
              <a:rPr lang="en-US" dirty="0" smtClean="0"/>
              <a:t>Click icon to add picture</a:t>
            </a:r>
            <a:endParaRPr lang="en-AU" dirty="0"/>
          </a:p>
        </p:txBody>
      </p:sp>
      <p:sp>
        <p:nvSpPr>
          <p:cNvPr id="13" name="Picture Placeholder 12"/>
          <p:cNvSpPr>
            <a:spLocks noGrp="1"/>
          </p:cNvSpPr>
          <p:nvPr>
            <p:ph type="pic" sz="quarter" idx="16"/>
          </p:nvPr>
        </p:nvSpPr>
        <p:spPr>
          <a:xfrm>
            <a:off x="4851507" y="1748088"/>
            <a:ext cx="864000" cy="864000"/>
          </a:xfrm>
        </p:spPr>
        <p:txBody>
          <a:bodyPr/>
          <a:lstStyle/>
          <a:p>
            <a:r>
              <a:rPr lang="en-US" dirty="0" smtClean="0"/>
              <a:t>Click icon to add picture</a:t>
            </a:r>
            <a:endParaRPr lang="en-AU" dirty="0"/>
          </a:p>
        </p:txBody>
      </p:sp>
      <p:sp>
        <p:nvSpPr>
          <p:cNvPr id="15" name="Picture Placeholder 14"/>
          <p:cNvSpPr>
            <a:spLocks noGrp="1"/>
          </p:cNvSpPr>
          <p:nvPr>
            <p:ph type="pic" sz="quarter" idx="17"/>
          </p:nvPr>
        </p:nvSpPr>
        <p:spPr>
          <a:xfrm>
            <a:off x="6967493" y="1747695"/>
            <a:ext cx="936000" cy="864394"/>
          </a:xfrm>
        </p:spPr>
        <p:txBody>
          <a:bodyPr/>
          <a:lstStyle/>
          <a:p>
            <a:r>
              <a:rPr lang="en-US" dirty="0" smtClean="0"/>
              <a:t>Click icon to add picture</a:t>
            </a:r>
            <a:endParaRPr lang="en-AU" dirty="0"/>
          </a:p>
        </p:txBody>
      </p:sp>
      <p:sp>
        <p:nvSpPr>
          <p:cNvPr id="21" name="Text Placeholder 20"/>
          <p:cNvSpPr>
            <a:spLocks noGrp="1"/>
          </p:cNvSpPr>
          <p:nvPr>
            <p:ph type="body" sz="quarter" idx="18"/>
          </p:nvPr>
        </p:nvSpPr>
        <p:spPr>
          <a:xfrm>
            <a:off x="619537" y="2796966"/>
            <a:ext cx="1548000" cy="1620000"/>
          </a:xfrm>
        </p:spPr>
        <p:txBody>
          <a:bodyPr/>
          <a:lstStyle>
            <a:lvl1pPr>
              <a:lnSpc>
                <a:spcPts val="1900"/>
              </a:lnSpc>
              <a:defRPr sz="1700">
                <a:solidFill>
                  <a:schemeClr val="accent1"/>
                </a:solidFill>
                <a:latin typeface="+mj-lt"/>
              </a:defRPr>
            </a:lvl1pPr>
            <a:lvl2pPr marL="0" indent="0">
              <a:buFontTx/>
              <a:buNone/>
              <a:defRPr/>
            </a:lvl2pPr>
            <a:lvl3pPr marL="179980" indent="-179980">
              <a:buFont typeface="Arial" pitchFamily="34" charset="0"/>
              <a:buChar char="&gt;"/>
              <a:defRPr/>
            </a:lvl3pPr>
            <a:lvl4pPr marL="341961" indent="-161982">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3" name="Text Placeholder 22"/>
          <p:cNvSpPr>
            <a:spLocks noGrp="1"/>
          </p:cNvSpPr>
          <p:nvPr>
            <p:ph type="body" sz="quarter" idx="19"/>
          </p:nvPr>
        </p:nvSpPr>
        <p:spPr>
          <a:xfrm>
            <a:off x="2735522" y="2796966"/>
            <a:ext cx="1548000" cy="1620000"/>
          </a:xfrm>
        </p:spPr>
        <p:txBody>
          <a:bodyPr/>
          <a:lstStyle>
            <a:lvl1pPr>
              <a:lnSpc>
                <a:spcPts val="1900"/>
              </a:lnSpc>
              <a:defRPr sz="1700">
                <a:solidFill>
                  <a:schemeClr val="accent1"/>
                </a:solidFill>
                <a:latin typeface="+mj-lt"/>
              </a:defRPr>
            </a:lvl1pPr>
            <a:lvl2pPr marL="0" indent="0">
              <a:buNone/>
              <a:defRPr/>
            </a:lvl2pPr>
            <a:lvl3pPr marL="179980" indent="-179980">
              <a:buFont typeface="Arial" pitchFamily="34" charset="0"/>
              <a:buChar char="&gt;"/>
              <a:defRPr/>
            </a:lvl3pPr>
            <a:lvl4pPr marL="341961" indent="-161982">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5" name="Text Placeholder 24"/>
          <p:cNvSpPr>
            <a:spLocks noGrp="1"/>
          </p:cNvSpPr>
          <p:nvPr>
            <p:ph type="body" sz="quarter" idx="20"/>
          </p:nvPr>
        </p:nvSpPr>
        <p:spPr>
          <a:xfrm>
            <a:off x="4851507" y="2796966"/>
            <a:ext cx="1548000" cy="1620000"/>
          </a:xfrm>
        </p:spPr>
        <p:txBody>
          <a:bodyPr/>
          <a:lstStyle>
            <a:lvl1pPr>
              <a:lnSpc>
                <a:spcPts val="1900"/>
              </a:lnSpc>
              <a:defRPr sz="1700">
                <a:solidFill>
                  <a:schemeClr val="accent1"/>
                </a:solidFill>
                <a:latin typeface="+mj-lt"/>
              </a:defRPr>
            </a:lvl1pPr>
            <a:lvl2pPr marL="0" indent="0">
              <a:buNone/>
              <a:defRPr/>
            </a:lvl2pPr>
            <a:lvl3pPr marL="179980" indent="-179980">
              <a:buFont typeface="Arial" pitchFamily="34" charset="0"/>
              <a:buChar char="&gt;"/>
              <a:defRPr/>
            </a:lvl3pPr>
            <a:lvl4pPr marL="341961" indent="-161982">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7" name="Text Placeholder 26"/>
          <p:cNvSpPr>
            <a:spLocks noGrp="1"/>
          </p:cNvSpPr>
          <p:nvPr>
            <p:ph type="body" sz="quarter" idx="21"/>
          </p:nvPr>
        </p:nvSpPr>
        <p:spPr>
          <a:xfrm>
            <a:off x="6967493" y="2796966"/>
            <a:ext cx="1548000" cy="1620000"/>
          </a:xfrm>
        </p:spPr>
        <p:txBody>
          <a:bodyPr/>
          <a:lstStyle>
            <a:lvl1pPr>
              <a:lnSpc>
                <a:spcPts val="1900"/>
              </a:lnSpc>
              <a:defRPr sz="1700">
                <a:solidFill>
                  <a:schemeClr val="accent1"/>
                </a:solidFill>
                <a:latin typeface="+mj-lt"/>
              </a:defRPr>
            </a:lvl1pPr>
            <a:lvl2pPr marL="0" indent="0">
              <a:buNone/>
              <a:defRPr/>
            </a:lvl2pPr>
            <a:lvl3pPr marL="179980" indent="-179980">
              <a:buFont typeface="Arial" pitchFamily="34" charset="0"/>
              <a:buChar char="&gt;"/>
              <a:defRPr/>
            </a:lvl3pPr>
            <a:lvl4pPr marL="341961" indent="-161982">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4" name="Footer Placeholder 4"/>
          <p:cNvSpPr>
            <a:spLocks noGrp="1"/>
          </p:cNvSpPr>
          <p:nvPr>
            <p:ph type="ftr" sz="quarter" idx="11"/>
          </p:nvPr>
        </p:nvSpPr>
        <p:spPr>
          <a:xfrm>
            <a:off x="612781" y="4711134"/>
            <a:ext cx="7026277" cy="192360"/>
          </a:xfrm>
        </p:spPr>
        <p:txBody>
          <a:bodyPr/>
          <a:lstStyle/>
          <a:p>
            <a:r>
              <a:rPr lang="en-AU" dirty="0" smtClean="0"/>
              <a:t>CLASSIFICATION </a:t>
            </a:r>
            <a:r>
              <a:rPr lang="en-AU" b="0" dirty="0" smtClean="0"/>
              <a:t>– Title of  presentation</a:t>
            </a:r>
            <a:endParaRPr lang="en-AU" b="0" dirty="0"/>
          </a:p>
        </p:txBody>
      </p:sp>
      <p:sp>
        <p:nvSpPr>
          <p:cNvPr id="16" name="Slide Number Placeholder 5"/>
          <p:cNvSpPr>
            <a:spLocks noGrp="1"/>
          </p:cNvSpPr>
          <p:nvPr>
            <p:ph type="sldNum" sz="quarter" idx="12"/>
          </p:nvPr>
        </p:nvSpPr>
        <p:spPr>
          <a:xfrm>
            <a:off x="8169141" y="4731776"/>
            <a:ext cx="360000" cy="153888"/>
          </a:xfrm>
        </p:spPr>
        <p:txBody>
          <a:bodyPr/>
          <a:lstStyle/>
          <a:p>
            <a:fld id="{1E312DB4-4461-496E-BE8A-4915DF83011C}" type="slidenum">
              <a:rPr lang="en-AU" smtClean="0"/>
              <a:pPr/>
              <a:t>‹#›</a:t>
            </a:fld>
            <a:endParaRPr lang="en-AU" dirty="0"/>
          </a:p>
        </p:txBody>
      </p:sp>
      <p:sp>
        <p:nvSpPr>
          <p:cNvPr id="17" name="Subtitle 2"/>
          <p:cNvSpPr>
            <a:spLocks noGrp="1"/>
          </p:cNvSpPr>
          <p:nvPr>
            <p:ph type="subTitle" idx="13"/>
          </p:nvPr>
        </p:nvSpPr>
        <p:spPr>
          <a:xfrm>
            <a:off x="612775" y="1165062"/>
            <a:ext cx="792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4" indent="0" algn="ctr">
              <a:buNone/>
              <a:defRPr>
                <a:solidFill>
                  <a:schemeClr val="tx1">
                    <a:tint val="75000"/>
                  </a:schemeClr>
                </a:solidFill>
              </a:defRPr>
            </a:lvl4pPr>
            <a:lvl5pPr marL="1828592" indent="0" algn="ctr">
              <a:buNone/>
              <a:defRPr>
                <a:solidFill>
                  <a:schemeClr val="tx1">
                    <a:tint val="75000"/>
                  </a:schemeClr>
                </a:solidFill>
              </a:defRPr>
            </a:lvl5pPr>
            <a:lvl6pPr marL="2285740" indent="0" algn="ctr">
              <a:buNone/>
              <a:defRPr>
                <a:solidFill>
                  <a:schemeClr val="tx1">
                    <a:tint val="75000"/>
                  </a:schemeClr>
                </a:solidFill>
              </a:defRPr>
            </a:lvl6pPr>
            <a:lvl7pPr marL="2742888" indent="0" algn="ctr">
              <a:buNone/>
              <a:defRPr>
                <a:solidFill>
                  <a:schemeClr val="tx1">
                    <a:tint val="75000"/>
                  </a:schemeClr>
                </a:solidFill>
              </a:defRPr>
            </a:lvl7pPr>
            <a:lvl8pPr marL="3200036" indent="0" algn="ctr">
              <a:buNone/>
              <a:defRPr>
                <a:solidFill>
                  <a:schemeClr val="tx1">
                    <a:tint val="75000"/>
                  </a:schemeClr>
                </a:solidFill>
              </a:defRPr>
            </a:lvl8pPr>
            <a:lvl9pPr marL="3657184" indent="0" algn="ctr">
              <a:buNone/>
              <a:defRPr>
                <a:solidFill>
                  <a:schemeClr val="tx1">
                    <a:tint val="75000"/>
                  </a:schemeClr>
                </a:solidFill>
              </a:defRPr>
            </a:lvl9pPr>
          </a:lstStyle>
          <a:p>
            <a:r>
              <a:rPr lang="en-US" smtClean="0"/>
              <a:t>Click to edit Master subtitle style</a:t>
            </a:r>
            <a:endParaRPr lang="en-AU" dirty="0"/>
          </a:p>
        </p:txBody>
      </p:sp>
    </p:spTree>
    <p:extLst>
      <p:ext uri="{BB962C8B-B14F-4D97-AF65-F5344CB8AC3E}">
        <p14:creationId xmlns:p14="http://schemas.microsoft.com/office/powerpoint/2010/main" val="99090049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cons Green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smtClean="0"/>
              <a:t>Click to edit Master title style</a:t>
            </a:r>
            <a:endParaRPr lang="en-AU" dirty="0"/>
          </a:p>
        </p:txBody>
      </p:sp>
      <p:sp>
        <p:nvSpPr>
          <p:cNvPr id="6" name="Slide Number Placeholder 5"/>
          <p:cNvSpPr>
            <a:spLocks noGrp="1"/>
          </p:cNvSpPr>
          <p:nvPr>
            <p:ph type="sldNum" sz="quarter" idx="12"/>
          </p:nvPr>
        </p:nvSpPr>
        <p:spPr/>
        <p:txBody>
          <a:bodyPr/>
          <a:lstStyle/>
          <a:p>
            <a:fld id="{1E312DB4-4461-496E-BE8A-4915DF83011C}" type="slidenum">
              <a:rPr lang="en-AU" smtClean="0"/>
              <a:pPr/>
              <a:t>‹#›</a:t>
            </a:fld>
            <a:endParaRPr lang="en-AU" dirty="0"/>
          </a:p>
        </p:txBody>
      </p:sp>
      <p:sp>
        <p:nvSpPr>
          <p:cNvPr id="26" name="Footer Placeholder 4"/>
          <p:cNvSpPr>
            <a:spLocks noGrp="1"/>
          </p:cNvSpPr>
          <p:nvPr>
            <p:ph type="ftr" sz="quarter" idx="11"/>
          </p:nvPr>
        </p:nvSpPr>
        <p:spPr>
          <a:xfrm>
            <a:off x="612781" y="4711134"/>
            <a:ext cx="7026277" cy="192360"/>
          </a:xfrm>
        </p:spPr>
        <p:txBody>
          <a:bodyPr/>
          <a:lstStyle/>
          <a:p>
            <a:r>
              <a:rPr lang="en-AU" dirty="0" smtClean="0"/>
              <a:t>CLASSIFICATION </a:t>
            </a:r>
            <a:r>
              <a:rPr lang="en-AU" b="0" dirty="0" smtClean="0"/>
              <a:t>– Title of  presentation</a:t>
            </a:r>
            <a:endParaRPr lang="en-AU" b="0" dirty="0"/>
          </a:p>
        </p:txBody>
      </p:sp>
      <p:sp>
        <p:nvSpPr>
          <p:cNvPr id="28" name="Slide Number Placeholder 5"/>
          <p:cNvSpPr txBox="1">
            <a:spLocks/>
          </p:cNvSpPr>
          <p:nvPr userDrawn="1"/>
        </p:nvSpPr>
        <p:spPr>
          <a:xfrm>
            <a:off x="8169141" y="4731776"/>
            <a:ext cx="360000" cy="153888"/>
          </a:xfrm>
          <a:prstGeom prst="rect">
            <a:avLst/>
          </a:prstGeom>
        </p:spPr>
        <p:txBody>
          <a:bodyPr vert="horz" lIns="0" tIns="0" rIns="0" bIns="0" rtlCol="0" anchor="ctr">
            <a:spAutoFit/>
          </a:bodyPr>
          <a:lstStyle>
            <a:defPPr>
              <a:defRPr lang="en-US"/>
            </a:defPPr>
            <a:lvl1pPr marL="0" algn="r" defTabSz="914400" rtl="0" eaLnBrk="1" latinLnBrk="0" hangingPunct="1">
              <a:defRPr sz="1000" kern="1200">
                <a:solidFill>
                  <a:srgbClr val="7B7B7A"/>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E312DB4-4461-496E-BE8A-4915DF83011C}" type="slidenum">
              <a:rPr lang="en-AU" smtClean="0"/>
              <a:pPr/>
              <a:t>‹#›</a:t>
            </a:fld>
            <a:endParaRPr lang="en-AU" dirty="0"/>
          </a:p>
        </p:txBody>
      </p:sp>
      <p:sp>
        <p:nvSpPr>
          <p:cNvPr id="29" name="Subtitle 2"/>
          <p:cNvSpPr>
            <a:spLocks noGrp="1"/>
          </p:cNvSpPr>
          <p:nvPr>
            <p:ph type="subTitle" idx="13"/>
          </p:nvPr>
        </p:nvSpPr>
        <p:spPr>
          <a:xfrm>
            <a:off x="612775" y="1165062"/>
            <a:ext cx="792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4" indent="0" algn="ctr">
              <a:buNone/>
              <a:defRPr>
                <a:solidFill>
                  <a:schemeClr val="tx1">
                    <a:tint val="75000"/>
                  </a:schemeClr>
                </a:solidFill>
              </a:defRPr>
            </a:lvl4pPr>
            <a:lvl5pPr marL="1828592" indent="0" algn="ctr">
              <a:buNone/>
              <a:defRPr>
                <a:solidFill>
                  <a:schemeClr val="tx1">
                    <a:tint val="75000"/>
                  </a:schemeClr>
                </a:solidFill>
              </a:defRPr>
            </a:lvl5pPr>
            <a:lvl6pPr marL="2285740" indent="0" algn="ctr">
              <a:buNone/>
              <a:defRPr>
                <a:solidFill>
                  <a:schemeClr val="tx1">
                    <a:tint val="75000"/>
                  </a:schemeClr>
                </a:solidFill>
              </a:defRPr>
            </a:lvl6pPr>
            <a:lvl7pPr marL="2742888" indent="0" algn="ctr">
              <a:buNone/>
              <a:defRPr>
                <a:solidFill>
                  <a:schemeClr val="tx1">
                    <a:tint val="75000"/>
                  </a:schemeClr>
                </a:solidFill>
              </a:defRPr>
            </a:lvl7pPr>
            <a:lvl8pPr marL="3200036" indent="0" algn="ctr">
              <a:buNone/>
              <a:defRPr>
                <a:solidFill>
                  <a:schemeClr val="tx1">
                    <a:tint val="75000"/>
                  </a:schemeClr>
                </a:solidFill>
              </a:defRPr>
            </a:lvl8pPr>
            <a:lvl9pPr marL="3657184" indent="0" algn="ctr">
              <a:buNone/>
              <a:defRPr>
                <a:solidFill>
                  <a:schemeClr val="tx1">
                    <a:tint val="75000"/>
                  </a:schemeClr>
                </a:solidFill>
              </a:defRPr>
            </a:lvl9pPr>
          </a:lstStyle>
          <a:p>
            <a:r>
              <a:rPr lang="en-US" smtClean="0"/>
              <a:t>Click to edit Master subtitle style</a:t>
            </a:r>
            <a:endParaRPr lang="en-AU" dirty="0"/>
          </a:p>
        </p:txBody>
      </p:sp>
      <p:sp>
        <p:nvSpPr>
          <p:cNvPr id="30" name="Picture Placeholder 8"/>
          <p:cNvSpPr>
            <a:spLocks noGrp="1"/>
          </p:cNvSpPr>
          <p:nvPr>
            <p:ph type="pic" sz="quarter" idx="14"/>
          </p:nvPr>
        </p:nvSpPr>
        <p:spPr>
          <a:xfrm>
            <a:off x="619536" y="1748088"/>
            <a:ext cx="864000" cy="864000"/>
          </a:xfrm>
        </p:spPr>
        <p:txBody>
          <a:bodyPr/>
          <a:lstStyle/>
          <a:p>
            <a:r>
              <a:rPr lang="en-US" dirty="0" smtClean="0"/>
              <a:t>Click icon to add picture</a:t>
            </a:r>
            <a:endParaRPr lang="en-AU" dirty="0"/>
          </a:p>
        </p:txBody>
      </p:sp>
      <p:sp>
        <p:nvSpPr>
          <p:cNvPr id="31" name="Picture Placeholder 10"/>
          <p:cNvSpPr>
            <a:spLocks noGrp="1"/>
          </p:cNvSpPr>
          <p:nvPr>
            <p:ph type="pic" sz="quarter" idx="15"/>
          </p:nvPr>
        </p:nvSpPr>
        <p:spPr>
          <a:xfrm>
            <a:off x="2735522" y="1748088"/>
            <a:ext cx="864000" cy="864000"/>
          </a:xfrm>
        </p:spPr>
        <p:txBody>
          <a:bodyPr/>
          <a:lstStyle/>
          <a:p>
            <a:r>
              <a:rPr lang="en-US" dirty="0" smtClean="0"/>
              <a:t>Click icon to add picture</a:t>
            </a:r>
            <a:endParaRPr lang="en-AU" dirty="0"/>
          </a:p>
        </p:txBody>
      </p:sp>
      <p:sp>
        <p:nvSpPr>
          <p:cNvPr id="32" name="Picture Placeholder 12"/>
          <p:cNvSpPr>
            <a:spLocks noGrp="1"/>
          </p:cNvSpPr>
          <p:nvPr>
            <p:ph type="pic" sz="quarter" idx="16"/>
          </p:nvPr>
        </p:nvSpPr>
        <p:spPr>
          <a:xfrm>
            <a:off x="4851507" y="1748088"/>
            <a:ext cx="864000" cy="864000"/>
          </a:xfrm>
        </p:spPr>
        <p:txBody>
          <a:bodyPr/>
          <a:lstStyle/>
          <a:p>
            <a:r>
              <a:rPr lang="en-US" dirty="0" smtClean="0"/>
              <a:t>Click icon to add picture</a:t>
            </a:r>
            <a:endParaRPr lang="en-AU" dirty="0"/>
          </a:p>
        </p:txBody>
      </p:sp>
      <p:sp>
        <p:nvSpPr>
          <p:cNvPr id="33" name="Picture Placeholder 14"/>
          <p:cNvSpPr>
            <a:spLocks noGrp="1"/>
          </p:cNvSpPr>
          <p:nvPr>
            <p:ph type="pic" sz="quarter" idx="17"/>
          </p:nvPr>
        </p:nvSpPr>
        <p:spPr>
          <a:xfrm>
            <a:off x="6967493" y="1747695"/>
            <a:ext cx="936000" cy="864394"/>
          </a:xfrm>
        </p:spPr>
        <p:txBody>
          <a:bodyPr/>
          <a:lstStyle/>
          <a:p>
            <a:r>
              <a:rPr lang="en-US" dirty="0" smtClean="0"/>
              <a:t>Click icon to add picture</a:t>
            </a:r>
            <a:endParaRPr lang="en-AU" dirty="0"/>
          </a:p>
        </p:txBody>
      </p:sp>
      <p:sp>
        <p:nvSpPr>
          <p:cNvPr id="34" name="Text Placeholder 20"/>
          <p:cNvSpPr>
            <a:spLocks noGrp="1"/>
          </p:cNvSpPr>
          <p:nvPr>
            <p:ph type="body" sz="quarter" idx="18"/>
          </p:nvPr>
        </p:nvSpPr>
        <p:spPr>
          <a:xfrm>
            <a:off x="619537" y="2796966"/>
            <a:ext cx="1548000" cy="1620000"/>
          </a:xfrm>
        </p:spPr>
        <p:txBody>
          <a:bodyPr/>
          <a:lstStyle>
            <a:lvl1pPr>
              <a:lnSpc>
                <a:spcPts val="1900"/>
              </a:lnSpc>
              <a:defRPr sz="1700">
                <a:solidFill>
                  <a:schemeClr val="accent1"/>
                </a:solidFill>
                <a:latin typeface="+mj-lt"/>
              </a:defRPr>
            </a:lvl1pPr>
            <a:lvl2pPr marL="0" indent="0">
              <a:buFontTx/>
              <a:buNone/>
              <a:defRPr/>
            </a:lvl2pPr>
            <a:lvl3pPr marL="179980" indent="-179980">
              <a:buFont typeface="Arial" pitchFamily="34" charset="0"/>
              <a:buChar char="&gt;"/>
              <a:defRPr/>
            </a:lvl3pPr>
            <a:lvl4pPr marL="341961" indent="-161982">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35" name="Text Placeholder 22"/>
          <p:cNvSpPr>
            <a:spLocks noGrp="1"/>
          </p:cNvSpPr>
          <p:nvPr>
            <p:ph type="body" sz="quarter" idx="19"/>
          </p:nvPr>
        </p:nvSpPr>
        <p:spPr>
          <a:xfrm>
            <a:off x="2735522" y="2796966"/>
            <a:ext cx="1548000" cy="1620000"/>
          </a:xfrm>
        </p:spPr>
        <p:txBody>
          <a:bodyPr/>
          <a:lstStyle>
            <a:lvl1pPr>
              <a:lnSpc>
                <a:spcPts val="1900"/>
              </a:lnSpc>
              <a:defRPr sz="1700">
                <a:solidFill>
                  <a:schemeClr val="accent1"/>
                </a:solidFill>
                <a:latin typeface="+mj-lt"/>
              </a:defRPr>
            </a:lvl1pPr>
            <a:lvl2pPr marL="0" indent="0">
              <a:buNone/>
              <a:defRPr/>
            </a:lvl2pPr>
            <a:lvl3pPr marL="179980" indent="-179980">
              <a:buFont typeface="Arial" pitchFamily="34" charset="0"/>
              <a:buChar char="&gt;"/>
              <a:defRPr/>
            </a:lvl3pPr>
            <a:lvl4pPr marL="341961" indent="-161982">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36" name="Text Placeholder 24"/>
          <p:cNvSpPr>
            <a:spLocks noGrp="1"/>
          </p:cNvSpPr>
          <p:nvPr>
            <p:ph type="body" sz="quarter" idx="20"/>
          </p:nvPr>
        </p:nvSpPr>
        <p:spPr>
          <a:xfrm>
            <a:off x="4851507" y="2796966"/>
            <a:ext cx="1548000" cy="1620000"/>
          </a:xfrm>
        </p:spPr>
        <p:txBody>
          <a:bodyPr/>
          <a:lstStyle>
            <a:lvl1pPr>
              <a:lnSpc>
                <a:spcPts val="1900"/>
              </a:lnSpc>
              <a:defRPr sz="1700">
                <a:solidFill>
                  <a:schemeClr val="accent1"/>
                </a:solidFill>
                <a:latin typeface="+mj-lt"/>
              </a:defRPr>
            </a:lvl1pPr>
            <a:lvl2pPr marL="0" indent="0">
              <a:buNone/>
              <a:defRPr/>
            </a:lvl2pPr>
            <a:lvl3pPr marL="179980" indent="-179980">
              <a:buFont typeface="Arial" pitchFamily="34" charset="0"/>
              <a:buChar char="&gt;"/>
              <a:defRPr/>
            </a:lvl3pPr>
            <a:lvl4pPr marL="341961" indent="-161982">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37" name="Text Placeholder 26"/>
          <p:cNvSpPr>
            <a:spLocks noGrp="1"/>
          </p:cNvSpPr>
          <p:nvPr>
            <p:ph type="body" sz="quarter" idx="21"/>
          </p:nvPr>
        </p:nvSpPr>
        <p:spPr>
          <a:xfrm>
            <a:off x="6967493" y="2796966"/>
            <a:ext cx="1548000" cy="1620000"/>
          </a:xfrm>
        </p:spPr>
        <p:txBody>
          <a:bodyPr/>
          <a:lstStyle>
            <a:lvl1pPr>
              <a:lnSpc>
                <a:spcPts val="1900"/>
              </a:lnSpc>
              <a:defRPr sz="1700">
                <a:solidFill>
                  <a:schemeClr val="accent1"/>
                </a:solidFill>
                <a:latin typeface="+mj-lt"/>
              </a:defRPr>
            </a:lvl1pPr>
            <a:lvl2pPr marL="0" indent="0">
              <a:buNone/>
              <a:defRPr/>
            </a:lvl2pPr>
            <a:lvl3pPr marL="179980" indent="-179980">
              <a:buFont typeface="Arial" pitchFamily="34" charset="0"/>
              <a:buChar char="&gt;"/>
              <a:defRPr/>
            </a:lvl3pPr>
            <a:lvl4pPr marL="341961" indent="-161982">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extLst>
      <p:ext uri="{BB962C8B-B14F-4D97-AF65-F5344CB8AC3E}">
        <p14:creationId xmlns:p14="http://schemas.microsoft.com/office/powerpoint/2010/main" val="35266483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91EDFDF-B2AA-4E88-B236-F3B5B480000D}" type="datetimeFigureOut">
              <a:rPr lang="en-AU" smtClean="0"/>
              <a:t>10/04/2018</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A4EFC4A1-8778-4285-9CB6-1B3353032876}" type="slidenum">
              <a:rPr lang="en-AU" smtClean="0"/>
              <a:t>‹#›</a:t>
            </a:fld>
            <a:endParaRPr lang="en-AU" dirty="0"/>
          </a:p>
        </p:txBody>
      </p:sp>
    </p:spTree>
    <p:extLst>
      <p:ext uri="{BB962C8B-B14F-4D97-AF65-F5344CB8AC3E}">
        <p14:creationId xmlns:p14="http://schemas.microsoft.com/office/powerpoint/2010/main" val="11320391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cons Grey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4E4E4D"/>
                </a:solidFill>
              </a:defRPr>
            </a:lvl1pPr>
          </a:lstStyle>
          <a:p>
            <a:r>
              <a:rPr lang="en-US" smtClean="0"/>
              <a:t>Click to edit Master title style</a:t>
            </a:r>
            <a:endParaRPr lang="en-AU" dirty="0"/>
          </a:p>
        </p:txBody>
      </p:sp>
      <p:sp>
        <p:nvSpPr>
          <p:cNvPr id="26" name="Footer Placeholder 4"/>
          <p:cNvSpPr>
            <a:spLocks noGrp="1"/>
          </p:cNvSpPr>
          <p:nvPr>
            <p:ph type="ftr" sz="quarter" idx="11"/>
          </p:nvPr>
        </p:nvSpPr>
        <p:spPr>
          <a:xfrm>
            <a:off x="612781" y="4711134"/>
            <a:ext cx="7026277" cy="192360"/>
          </a:xfrm>
        </p:spPr>
        <p:txBody>
          <a:bodyPr/>
          <a:lstStyle/>
          <a:p>
            <a:r>
              <a:rPr lang="en-AU" dirty="0" smtClean="0"/>
              <a:t>CLASSIFICATION </a:t>
            </a:r>
            <a:r>
              <a:rPr lang="en-AU" b="0" dirty="0" smtClean="0"/>
              <a:t>– Title of  presentation</a:t>
            </a:r>
            <a:endParaRPr lang="en-AU" b="0" dirty="0"/>
          </a:p>
        </p:txBody>
      </p:sp>
      <p:sp>
        <p:nvSpPr>
          <p:cNvPr id="28" name="Slide Number Placeholder 5"/>
          <p:cNvSpPr>
            <a:spLocks noGrp="1"/>
          </p:cNvSpPr>
          <p:nvPr>
            <p:ph type="sldNum" sz="quarter" idx="12"/>
          </p:nvPr>
        </p:nvSpPr>
        <p:spPr>
          <a:xfrm>
            <a:off x="8169141" y="4731776"/>
            <a:ext cx="360000" cy="153888"/>
          </a:xfrm>
        </p:spPr>
        <p:txBody>
          <a:bodyPr/>
          <a:lstStyle/>
          <a:p>
            <a:fld id="{1E312DB4-4461-496E-BE8A-4915DF83011C}" type="slidenum">
              <a:rPr lang="en-AU" smtClean="0"/>
              <a:pPr/>
              <a:t>‹#›</a:t>
            </a:fld>
            <a:endParaRPr lang="en-AU" dirty="0"/>
          </a:p>
        </p:txBody>
      </p:sp>
      <p:sp>
        <p:nvSpPr>
          <p:cNvPr id="29" name="Subtitle 2"/>
          <p:cNvSpPr>
            <a:spLocks noGrp="1"/>
          </p:cNvSpPr>
          <p:nvPr>
            <p:ph type="subTitle" idx="13"/>
          </p:nvPr>
        </p:nvSpPr>
        <p:spPr>
          <a:xfrm>
            <a:off x="612775" y="1165062"/>
            <a:ext cx="792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4" indent="0" algn="ctr">
              <a:buNone/>
              <a:defRPr>
                <a:solidFill>
                  <a:schemeClr val="tx1">
                    <a:tint val="75000"/>
                  </a:schemeClr>
                </a:solidFill>
              </a:defRPr>
            </a:lvl4pPr>
            <a:lvl5pPr marL="1828592" indent="0" algn="ctr">
              <a:buNone/>
              <a:defRPr>
                <a:solidFill>
                  <a:schemeClr val="tx1">
                    <a:tint val="75000"/>
                  </a:schemeClr>
                </a:solidFill>
              </a:defRPr>
            </a:lvl5pPr>
            <a:lvl6pPr marL="2285740" indent="0" algn="ctr">
              <a:buNone/>
              <a:defRPr>
                <a:solidFill>
                  <a:schemeClr val="tx1">
                    <a:tint val="75000"/>
                  </a:schemeClr>
                </a:solidFill>
              </a:defRPr>
            </a:lvl6pPr>
            <a:lvl7pPr marL="2742888" indent="0" algn="ctr">
              <a:buNone/>
              <a:defRPr>
                <a:solidFill>
                  <a:schemeClr val="tx1">
                    <a:tint val="75000"/>
                  </a:schemeClr>
                </a:solidFill>
              </a:defRPr>
            </a:lvl7pPr>
            <a:lvl8pPr marL="3200036" indent="0" algn="ctr">
              <a:buNone/>
              <a:defRPr>
                <a:solidFill>
                  <a:schemeClr val="tx1">
                    <a:tint val="75000"/>
                  </a:schemeClr>
                </a:solidFill>
              </a:defRPr>
            </a:lvl8pPr>
            <a:lvl9pPr marL="3657184" indent="0" algn="ctr">
              <a:buNone/>
              <a:defRPr>
                <a:solidFill>
                  <a:schemeClr val="tx1">
                    <a:tint val="75000"/>
                  </a:schemeClr>
                </a:solidFill>
              </a:defRPr>
            </a:lvl9pPr>
          </a:lstStyle>
          <a:p>
            <a:r>
              <a:rPr lang="en-US" smtClean="0"/>
              <a:t>Click to edit Master subtitle style</a:t>
            </a:r>
            <a:endParaRPr lang="en-AU" dirty="0"/>
          </a:p>
        </p:txBody>
      </p:sp>
      <p:sp>
        <p:nvSpPr>
          <p:cNvPr id="30" name="Picture Placeholder 8"/>
          <p:cNvSpPr>
            <a:spLocks noGrp="1"/>
          </p:cNvSpPr>
          <p:nvPr>
            <p:ph type="pic" sz="quarter" idx="14"/>
          </p:nvPr>
        </p:nvSpPr>
        <p:spPr>
          <a:xfrm>
            <a:off x="619536" y="1748088"/>
            <a:ext cx="864000" cy="864000"/>
          </a:xfrm>
        </p:spPr>
        <p:txBody>
          <a:bodyPr/>
          <a:lstStyle/>
          <a:p>
            <a:r>
              <a:rPr lang="en-US" dirty="0" smtClean="0"/>
              <a:t>Click icon to add picture</a:t>
            </a:r>
            <a:endParaRPr lang="en-AU" dirty="0"/>
          </a:p>
        </p:txBody>
      </p:sp>
      <p:sp>
        <p:nvSpPr>
          <p:cNvPr id="31" name="Picture Placeholder 10"/>
          <p:cNvSpPr>
            <a:spLocks noGrp="1"/>
          </p:cNvSpPr>
          <p:nvPr>
            <p:ph type="pic" sz="quarter" idx="15"/>
          </p:nvPr>
        </p:nvSpPr>
        <p:spPr>
          <a:xfrm>
            <a:off x="2735522" y="1748088"/>
            <a:ext cx="864000" cy="864000"/>
          </a:xfrm>
        </p:spPr>
        <p:txBody>
          <a:bodyPr/>
          <a:lstStyle/>
          <a:p>
            <a:r>
              <a:rPr lang="en-US" dirty="0" smtClean="0"/>
              <a:t>Click icon to add picture</a:t>
            </a:r>
            <a:endParaRPr lang="en-AU" dirty="0"/>
          </a:p>
        </p:txBody>
      </p:sp>
      <p:sp>
        <p:nvSpPr>
          <p:cNvPr id="32" name="Picture Placeholder 12"/>
          <p:cNvSpPr>
            <a:spLocks noGrp="1"/>
          </p:cNvSpPr>
          <p:nvPr>
            <p:ph type="pic" sz="quarter" idx="16"/>
          </p:nvPr>
        </p:nvSpPr>
        <p:spPr>
          <a:xfrm>
            <a:off x="4851507" y="1748088"/>
            <a:ext cx="864000" cy="864000"/>
          </a:xfrm>
        </p:spPr>
        <p:txBody>
          <a:bodyPr/>
          <a:lstStyle/>
          <a:p>
            <a:r>
              <a:rPr lang="en-US" dirty="0" smtClean="0"/>
              <a:t>Click icon to add picture</a:t>
            </a:r>
            <a:endParaRPr lang="en-AU" dirty="0"/>
          </a:p>
        </p:txBody>
      </p:sp>
      <p:sp>
        <p:nvSpPr>
          <p:cNvPr id="33" name="Picture Placeholder 14"/>
          <p:cNvSpPr>
            <a:spLocks noGrp="1"/>
          </p:cNvSpPr>
          <p:nvPr>
            <p:ph type="pic" sz="quarter" idx="17"/>
          </p:nvPr>
        </p:nvSpPr>
        <p:spPr>
          <a:xfrm>
            <a:off x="6967493" y="1747695"/>
            <a:ext cx="936000" cy="864394"/>
          </a:xfrm>
        </p:spPr>
        <p:txBody>
          <a:bodyPr/>
          <a:lstStyle/>
          <a:p>
            <a:r>
              <a:rPr lang="en-US" dirty="0" smtClean="0"/>
              <a:t>Click icon to add picture</a:t>
            </a:r>
            <a:endParaRPr lang="en-AU" dirty="0"/>
          </a:p>
        </p:txBody>
      </p:sp>
      <p:sp>
        <p:nvSpPr>
          <p:cNvPr id="34" name="Text Placeholder 20"/>
          <p:cNvSpPr>
            <a:spLocks noGrp="1"/>
          </p:cNvSpPr>
          <p:nvPr>
            <p:ph type="body" sz="quarter" idx="18"/>
          </p:nvPr>
        </p:nvSpPr>
        <p:spPr>
          <a:xfrm>
            <a:off x="619537" y="2796966"/>
            <a:ext cx="1548000" cy="1620000"/>
          </a:xfrm>
        </p:spPr>
        <p:txBody>
          <a:bodyPr/>
          <a:lstStyle>
            <a:lvl1pPr>
              <a:lnSpc>
                <a:spcPts val="1900"/>
              </a:lnSpc>
              <a:defRPr sz="1700">
                <a:solidFill>
                  <a:schemeClr val="accent1"/>
                </a:solidFill>
                <a:latin typeface="+mj-lt"/>
              </a:defRPr>
            </a:lvl1pPr>
            <a:lvl2pPr marL="0" indent="0">
              <a:buFontTx/>
              <a:buNone/>
              <a:defRPr/>
            </a:lvl2pPr>
            <a:lvl3pPr marL="179980" indent="-179980">
              <a:buFont typeface="Arial" pitchFamily="34" charset="0"/>
              <a:buChar char="&gt;"/>
              <a:defRPr/>
            </a:lvl3pPr>
            <a:lvl4pPr marL="341961" indent="-161982">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35" name="Text Placeholder 22"/>
          <p:cNvSpPr>
            <a:spLocks noGrp="1"/>
          </p:cNvSpPr>
          <p:nvPr>
            <p:ph type="body" sz="quarter" idx="19"/>
          </p:nvPr>
        </p:nvSpPr>
        <p:spPr>
          <a:xfrm>
            <a:off x="2735522" y="2796966"/>
            <a:ext cx="1548000" cy="1620000"/>
          </a:xfrm>
        </p:spPr>
        <p:txBody>
          <a:bodyPr/>
          <a:lstStyle>
            <a:lvl1pPr>
              <a:lnSpc>
                <a:spcPts val="1900"/>
              </a:lnSpc>
              <a:defRPr sz="1700">
                <a:solidFill>
                  <a:schemeClr val="accent1"/>
                </a:solidFill>
                <a:latin typeface="+mj-lt"/>
              </a:defRPr>
            </a:lvl1pPr>
            <a:lvl2pPr marL="0" indent="0">
              <a:buNone/>
              <a:defRPr/>
            </a:lvl2pPr>
            <a:lvl3pPr marL="179980" indent="-179980">
              <a:buFont typeface="Arial" pitchFamily="34" charset="0"/>
              <a:buChar char="&gt;"/>
              <a:defRPr/>
            </a:lvl3pPr>
            <a:lvl4pPr marL="341961" indent="-161982">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36" name="Text Placeholder 24"/>
          <p:cNvSpPr>
            <a:spLocks noGrp="1"/>
          </p:cNvSpPr>
          <p:nvPr>
            <p:ph type="body" sz="quarter" idx="20"/>
          </p:nvPr>
        </p:nvSpPr>
        <p:spPr>
          <a:xfrm>
            <a:off x="4851507" y="2796966"/>
            <a:ext cx="1548000" cy="1620000"/>
          </a:xfrm>
        </p:spPr>
        <p:txBody>
          <a:bodyPr/>
          <a:lstStyle>
            <a:lvl1pPr>
              <a:lnSpc>
                <a:spcPts val="1900"/>
              </a:lnSpc>
              <a:defRPr sz="1700">
                <a:solidFill>
                  <a:schemeClr val="accent1"/>
                </a:solidFill>
                <a:latin typeface="+mj-lt"/>
              </a:defRPr>
            </a:lvl1pPr>
            <a:lvl2pPr marL="0" indent="0">
              <a:buNone/>
              <a:defRPr/>
            </a:lvl2pPr>
            <a:lvl3pPr marL="179980" indent="-179980">
              <a:buFont typeface="Arial" pitchFamily="34" charset="0"/>
              <a:buChar char="&gt;"/>
              <a:defRPr/>
            </a:lvl3pPr>
            <a:lvl4pPr marL="341961" indent="-161982">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37" name="Text Placeholder 26"/>
          <p:cNvSpPr>
            <a:spLocks noGrp="1"/>
          </p:cNvSpPr>
          <p:nvPr>
            <p:ph type="body" sz="quarter" idx="21"/>
          </p:nvPr>
        </p:nvSpPr>
        <p:spPr>
          <a:xfrm>
            <a:off x="6967493" y="2796966"/>
            <a:ext cx="1548000" cy="1620000"/>
          </a:xfrm>
        </p:spPr>
        <p:txBody>
          <a:bodyPr/>
          <a:lstStyle>
            <a:lvl1pPr>
              <a:lnSpc>
                <a:spcPts val="1900"/>
              </a:lnSpc>
              <a:defRPr sz="1700">
                <a:solidFill>
                  <a:schemeClr val="accent1"/>
                </a:solidFill>
                <a:latin typeface="+mj-lt"/>
              </a:defRPr>
            </a:lvl1pPr>
            <a:lvl2pPr marL="0" indent="0">
              <a:buNone/>
              <a:defRPr/>
            </a:lvl2pPr>
            <a:lvl3pPr marL="179980" indent="-179980">
              <a:buFont typeface="Arial" pitchFamily="34" charset="0"/>
              <a:buChar char="&gt;"/>
              <a:defRPr/>
            </a:lvl3pPr>
            <a:lvl4pPr marL="341961" indent="-161982">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extLst>
      <p:ext uri="{BB962C8B-B14F-4D97-AF65-F5344CB8AC3E}">
        <p14:creationId xmlns:p14="http://schemas.microsoft.com/office/powerpoint/2010/main" val="3089809590"/>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hart Blue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smtClean="0"/>
              <a:t>Click to edit Master title style</a:t>
            </a:r>
            <a:endParaRPr lang="en-AU"/>
          </a:p>
        </p:txBody>
      </p:sp>
      <p:sp>
        <p:nvSpPr>
          <p:cNvPr id="27" name="Text Placeholder 26"/>
          <p:cNvSpPr>
            <a:spLocks noGrp="1"/>
          </p:cNvSpPr>
          <p:nvPr>
            <p:ph type="body" sz="quarter" idx="21"/>
          </p:nvPr>
        </p:nvSpPr>
        <p:spPr>
          <a:xfrm>
            <a:off x="4572001" y="1747838"/>
            <a:ext cx="3957140" cy="1551954"/>
          </a:xfrm>
        </p:spPr>
        <p:txBody>
          <a:bodyPr/>
          <a:lstStyle>
            <a:lvl1pPr>
              <a:lnSpc>
                <a:spcPts val="1900"/>
              </a:lnSpc>
              <a:defRPr sz="1700">
                <a:solidFill>
                  <a:schemeClr val="accent1"/>
                </a:solidFill>
                <a:latin typeface="+mj-lt"/>
              </a:defRPr>
            </a:lvl1pPr>
            <a:lvl2pPr marL="0" indent="0">
              <a:buNone/>
              <a:defRPr/>
            </a:lvl2pPr>
            <a:lvl3pPr marL="179980" indent="-179980">
              <a:buFont typeface="Arial" pitchFamily="34" charset="0"/>
              <a:buChar char="&gt;"/>
              <a:defRPr/>
            </a:lvl3pPr>
            <a:lvl4pPr marL="341961" indent="-161982">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8" name="Footer Placeholder 4"/>
          <p:cNvSpPr>
            <a:spLocks noGrp="1"/>
          </p:cNvSpPr>
          <p:nvPr>
            <p:ph type="ftr" sz="quarter" idx="11"/>
          </p:nvPr>
        </p:nvSpPr>
        <p:spPr>
          <a:xfrm>
            <a:off x="612781" y="4711134"/>
            <a:ext cx="7026277" cy="192360"/>
          </a:xfrm>
        </p:spPr>
        <p:txBody>
          <a:bodyPr/>
          <a:lstStyle/>
          <a:p>
            <a:r>
              <a:rPr lang="en-AU" dirty="0" smtClean="0"/>
              <a:t>CLASSIFICATION </a:t>
            </a:r>
            <a:r>
              <a:rPr lang="en-AU" b="0" dirty="0" smtClean="0"/>
              <a:t>– Title of  presentation</a:t>
            </a:r>
            <a:endParaRPr lang="en-AU" b="0" dirty="0"/>
          </a:p>
        </p:txBody>
      </p:sp>
      <p:sp>
        <p:nvSpPr>
          <p:cNvPr id="9" name="Slide Number Placeholder 5"/>
          <p:cNvSpPr>
            <a:spLocks noGrp="1"/>
          </p:cNvSpPr>
          <p:nvPr>
            <p:ph type="sldNum" sz="quarter" idx="12"/>
          </p:nvPr>
        </p:nvSpPr>
        <p:spPr>
          <a:xfrm>
            <a:off x="8169141" y="4731776"/>
            <a:ext cx="360000" cy="153888"/>
          </a:xfrm>
        </p:spPr>
        <p:txBody>
          <a:bodyPr/>
          <a:lstStyle/>
          <a:p>
            <a:fld id="{1E312DB4-4461-496E-BE8A-4915DF83011C}" type="slidenum">
              <a:rPr lang="en-AU" smtClean="0"/>
              <a:pPr/>
              <a:t>‹#›</a:t>
            </a:fld>
            <a:endParaRPr lang="en-AU" dirty="0"/>
          </a:p>
        </p:txBody>
      </p:sp>
      <p:sp>
        <p:nvSpPr>
          <p:cNvPr id="10" name="Subtitle 2"/>
          <p:cNvSpPr>
            <a:spLocks noGrp="1"/>
          </p:cNvSpPr>
          <p:nvPr>
            <p:ph type="subTitle" idx="13"/>
          </p:nvPr>
        </p:nvSpPr>
        <p:spPr>
          <a:xfrm>
            <a:off x="612775" y="1165062"/>
            <a:ext cx="792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4" indent="0" algn="ctr">
              <a:buNone/>
              <a:defRPr>
                <a:solidFill>
                  <a:schemeClr val="tx1">
                    <a:tint val="75000"/>
                  </a:schemeClr>
                </a:solidFill>
              </a:defRPr>
            </a:lvl4pPr>
            <a:lvl5pPr marL="1828592" indent="0" algn="ctr">
              <a:buNone/>
              <a:defRPr>
                <a:solidFill>
                  <a:schemeClr val="tx1">
                    <a:tint val="75000"/>
                  </a:schemeClr>
                </a:solidFill>
              </a:defRPr>
            </a:lvl5pPr>
            <a:lvl6pPr marL="2285740" indent="0" algn="ctr">
              <a:buNone/>
              <a:defRPr>
                <a:solidFill>
                  <a:schemeClr val="tx1">
                    <a:tint val="75000"/>
                  </a:schemeClr>
                </a:solidFill>
              </a:defRPr>
            </a:lvl6pPr>
            <a:lvl7pPr marL="2742888" indent="0" algn="ctr">
              <a:buNone/>
              <a:defRPr>
                <a:solidFill>
                  <a:schemeClr val="tx1">
                    <a:tint val="75000"/>
                  </a:schemeClr>
                </a:solidFill>
              </a:defRPr>
            </a:lvl7pPr>
            <a:lvl8pPr marL="3200036" indent="0" algn="ctr">
              <a:buNone/>
              <a:defRPr>
                <a:solidFill>
                  <a:schemeClr val="tx1">
                    <a:tint val="75000"/>
                  </a:schemeClr>
                </a:solidFill>
              </a:defRPr>
            </a:lvl8pPr>
            <a:lvl9pPr marL="3657184" indent="0" algn="ctr">
              <a:buNone/>
              <a:defRPr>
                <a:solidFill>
                  <a:schemeClr val="tx1">
                    <a:tint val="75000"/>
                  </a:schemeClr>
                </a:solidFill>
              </a:defRPr>
            </a:lvl9pPr>
          </a:lstStyle>
          <a:p>
            <a:r>
              <a:rPr lang="en-US" smtClean="0"/>
              <a:t>Click to edit Master subtitle style</a:t>
            </a:r>
            <a:endParaRPr lang="en-AU" dirty="0"/>
          </a:p>
        </p:txBody>
      </p:sp>
    </p:spTree>
    <p:extLst>
      <p:ext uri="{BB962C8B-B14F-4D97-AF65-F5344CB8AC3E}">
        <p14:creationId xmlns:p14="http://schemas.microsoft.com/office/powerpoint/2010/main" val="142427801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hart Green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smtClean="0"/>
              <a:t>Click to edit Master title style</a:t>
            </a:r>
            <a:endParaRPr lang="en-AU" dirty="0"/>
          </a:p>
        </p:txBody>
      </p:sp>
      <p:sp>
        <p:nvSpPr>
          <p:cNvPr id="8" name="Footer Placeholder 4"/>
          <p:cNvSpPr>
            <a:spLocks noGrp="1"/>
          </p:cNvSpPr>
          <p:nvPr>
            <p:ph type="ftr" sz="quarter" idx="11"/>
          </p:nvPr>
        </p:nvSpPr>
        <p:spPr>
          <a:xfrm>
            <a:off x="612781" y="4711134"/>
            <a:ext cx="7026277" cy="192360"/>
          </a:xfrm>
        </p:spPr>
        <p:txBody>
          <a:bodyPr/>
          <a:lstStyle/>
          <a:p>
            <a:r>
              <a:rPr lang="en-AU" dirty="0" smtClean="0"/>
              <a:t>CLASSIFICATION </a:t>
            </a:r>
            <a:r>
              <a:rPr lang="en-AU" b="0" dirty="0" smtClean="0"/>
              <a:t>– Title of  presentation</a:t>
            </a:r>
            <a:endParaRPr lang="en-AU" b="0" dirty="0"/>
          </a:p>
        </p:txBody>
      </p:sp>
      <p:sp>
        <p:nvSpPr>
          <p:cNvPr id="9" name="Slide Number Placeholder 5"/>
          <p:cNvSpPr>
            <a:spLocks noGrp="1"/>
          </p:cNvSpPr>
          <p:nvPr>
            <p:ph type="sldNum" sz="quarter" idx="12"/>
          </p:nvPr>
        </p:nvSpPr>
        <p:spPr>
          <a:xfrm>
            <a:off x="8169141" y="4731776"/>
            <a:ext cx="360000" cy="153888"/>
          </a:xfrm>
        </p:spPr>
        <p:txBody>
          <a:bodyPr/>
          <a:lstStyle/>
          <a:p>
            <a:fld id="{1E312DB4-4461-496E-BE8A-4915DF83011C}" type="slidenum">
              <a:rPr lang="en-AU" smtClean="0"/>
              <a:pPr/>
              <a:t>‹#›</a:t>
            </a:fld>
            <a:endParaRPr lang="en-AU" dirty="0"/>
          </a:p>
        </p:txBody>
      </p:sp>
      <p:sp>
        <p:nvSpPr>
          <p:cNvPr id="10" name="Subtitle 2"/>
          <p:cNvSpPr>
            <a:spLocks noGrp="1"/>
          </p:cNvSpPr>
          <p:nvPr>
            <p:ph type="subTitle" idx="13"/>
          </p:nvPr>
        </p:nvSpPr>
        <p:spPr>
          <a:xfrm>
            <a:off x="612775" y="1165062"/>
            <a:ext cx="792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4" indent="0" algn="ctr">
              <a:buNone/>
              <a:defRPr>
                <a:solidFill>
                  <a:schemeClr val="tx1">
                    <a:tint val="75000"/>
                  </a:schemeClr>
                </a:solidFill>
              </a:defRPr>
            </a:lvl4pPr>
            <a:lvl5pPr marL="1828592" indent="0" algn="ctr">
              <a:buNone/>
              <a:defRPr>
                <a:solidFill>
                  <a:schemeClr val="tx1">
                    <a:tint val="75000"/>
                  </a:schemeClr>
                </a:solidFill>
              </a:defRPr>
            </a:lvl5pPr>
            <a:lvl6pPr marL="2285740" indent="0" algn="ctr">
              <a:buNone/>
              <a:defRPr>
                <a:solidFill>
                  <a:schemeClr val="tx1">
                    <a:tint val="75000"/>
                  </a:schemeClr>
                </a:solidFill>
              </a:defRPr>
            </a:lvl6pPr>
            <a:lvl7pPr marL="2742888" indent="0" algn="ctr">
              <a:buNone/>
              <a:defRPr>
                <a:solidFill>
                  <a:schemeClr val="tx1">
                    <a:tint val="75000"/>
                  </a:schemeClr>
                </a:solidFill>
              </a:defRPr>
            </a:lvl7pPr>
            <a:lvl8pPr marL="3200036" indent="0" algn="ctr">
              <a:buNone/>
              <a:defRPr>
                <a:solidFill>
                  <a:schemeClr val="tx1">
                    <a:tint val="75000"/>
                  </a:schemeClr>
                </a:solidFill>
              </a:defRPr>
            </a:lvl8pPr>
            <a:lvl9pPr marL="3657184" indent="0" algn="ctr">
              <a:buNone/>
              <a:defRPr>
                <a:solidFill>
                  <a:schemeClr val="tx1">
                    <a:tint val="75000"/>
                  </a:schemeClr>
                </a:solidFill>
              </a:defRPr>
            </a:lvl9pPr>
          </a:lstStyle>
          <a:p>
            <a:r>
              <a:rPr lang="en-US" smtClean="0"/>
              <a:t>Click to edit Master subtitle style</a:t>
            </a:r>
            <a:endParaRPr lang="en-AU" dirty="0"/>
          </a:p>
        </p:txBody>
      </p:sp>
      <p:sp>
        <p:nvSpPr>
          <p:cNvPr id="11" name="Text Placeholder 26"/>
          <p:cNvSpPr>
            <a:spLocks noGrp="1"/>
          </p:cNvSpPr>
          <p:nvPr>
            <p:ph type="body" sz="quarter" idx="21"/>
          </p:nvPr>
        </p:nvSpPr>
        <p:spPr>
          <a:xfrm>
            <a:off x="4572001" y="1747838"/>
            <a:ext cx="3957140" cy="1551954"/>
          </a:xfrm>
        </p:spPr>
        <p:txBody>
          <a:bodyPr/>
          <a:lstStyle>
            <a:lvl1pPr>
              <a:lnSpc>
                <a:spcPts val="1900"/>
              </a:lnSpc>
              <a:defRPr sz="1700">
                <a:solidFill>
                  <a:schemeClr val="accent1"/>
                </a:solidFill>
                <a:latin typeface="+mj-lt"/>
              </a:defRPr>
            </a:lvl1pPr>
            <a:lvl2pPr marL="0" indent="0">
              <a:buNone/>
              <a:defRPr/>
            </a:lvl2pPr>
            <a:lvl3pPr marL="179980" indent="-179980">
              <a:buFont typeface="Arial" pitchFamily="34" charset="0"/>
              <a:buChar char="&gt;"/>
              <a:defRPr/>
            </a:lvl3pPr>
            <a:lvl4pPr marL="341961" indent="-161982">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extLst>
      <p:ext uri="{BB962C8B-B14F-4D97-AF65-F5344CB8AC3E}">
        <p14:creationId xmlns:p14="http://schemas.microsoft.com/office/powerpoint/2010/main" val="4171393399"/>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hart Grey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4E4E4D"/>
                </a:solidFill>
              </a:defRPr>
            </a:lvl1pPr>
          </a:lstStyle>
          <a:p>
            <a:r>
              <a:rPr lang="en-US" smtClean="0"/>
              <a:t>Click to edit Master title style</a:t>
            </a:r>
            <a:endParaRPr lang="en-AU" dirty="0"/>
          </a:p>
        </p:txBody>
      </p:sp>
      <p:sp>
        <p:nvSpPr>
          <p:cNvPr id="8" name="Footer Placeholder 4"/>
          <p:cNvSpPr>
            <a:spLocks noGrp="1"/>
          </p:cNvSpPr>
          <p:nvPr>
            <p:ph type="ftr" sz="quarter" idx="11"/>
          </p:nvPr>
        </p:nvSpPr>
        <p:spPr>
          <a:xfrm>
            <a:off x="612781" y="4711134"/>
            <a:ext cx="7026277" cy="192360"/>
          </a:xfrm>
        </p:spPr>
        <p:txBody>
          <a:bodyPr/>
          <a:lstStyle/>
          <a:p>
            <a:r>
              <a:rPr lang="en-AU" dirty="0" smtClean="0"/>
              <a:t>CLASSIFICATION </a:t>
            </a:r>
            <a:r>
              <a:rPr lang="en-AU" b="0" dirty="0" smtClean="0"/>
              <a:t>– Title of  presentation</a:t>
            </a:r>
            <a:endParaRPr lang="en-AU" b="0" dirty="0"/>
          </a:p>
        </p:txBody>
      </p:sp>
      <p:sp>
        <p:nvSpPr>
          <p:cNvPr id="9" name="Slide Number Placeholder 5"/>
          <p:cNvSpPr>
            <a:spLocks noGrp="1"/>
          </p:cNvSpPr>
          <p:nvPr>
            <p:ph type="sldNum" sz="quarter" idx="12"/>
          </p:nvPr>
        </p:nvSpPr>
        <p:spPr>
          <a:xfrm>
            <a:off x="8169141" y="4731776"/>
            <a:ext cx="360000" cy="153888"/>
          </a:xfrm>
        </p:spPr>
        <p:txBody>
          <a:bodyPr/>
          <a:lstStyle/>
          <a:p>
            <a:fld id="{1E312DB4-4461-496E-BE8A-4915DF83011C}" type="slidenum">
              <a:rPr lang="en-AU" smtClean="0"/>
              <a:pPr/>
              <a:t>‹#›</a:t>
            </a:fld>
            <a:endParaRPr lang="en-AU" dirty="0"/>
          </a:p>
        </p:txBody>
      </p:sp>
      <p:sp>
        <p:nvSpPr>
          <p:cNvPr id="10" name="Subtitle 2"/>
          <p:cNvSpPr>
            <a:spLocks noGrp="1"/>
          </p:cNvSpPr>
          <p:nvPr>
            <p:ph type="subTitle" idx="13"/>
          </p:nvPr>
        </p:nvSpPr>
        <p:spPr>
          <a:xfrm>
            <a:off x="612775" y="1165062"/>
            <a:ext cx="792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4" indent="0" algn="ctr">
              <a:buNone/>
              <a:defRPr>
                <a:solidFill>
                  <a:schemeClr val="tx1">
                    <a:tint val="75000"/>
                  </a:schemeClr>
                </a:solidFill>
              </a:defRPr>
            </a:lvl4pPr>
            <a:lvl5pPr marL="1828592" indent="0" algn="ctr">
              <a:buNone/>
              <a:defRPr>
                <a:solidFill>
                  <a:schemeClr val="tx1">
                    <a:tint val="75000"/>
                  </a:schemeClr>
                </a:solidFill>
              </a:defRPr>
            </a:lvl5pPr>
            <a:lvl6pPr marL="2285740" indent="0" algn="ctr">
              <a:buNone/>
              <a:defRPr>
                <a:solidFill>
                  <a:schemeClr val="tx1">
                    <a:tint val="75000"/>
                  </a:schemeClr>
                </a:solidFill>
              </a:defRPr>
            </a:lvl6pPr>
            <a:lvl7pPr marL="2742888" indent="0" algn="ctr">
              <a:buNone/>
              <a:defRPr>
                <a:solidFill>
                  <a:schemeClr val="tx1">
                    <a:tint val="75000"/>
                  </a:schemeClr>
                </a:solidFill>
              </a:defRPr>
            </a:lvl7pPr>
            <a:lvl8pPr marL="3200036" indent="0" algn="ctr">
              <a:buNone/>
              <a:defRPr>
                <a:solidFill>
                  <a:schemeClr val="tx1">
                    <a:tint val="75000"/>
                  </a:schemeClr>
                </a:solidFill>
              </a:defRPr>
            </a:lvl8pPr>
            <a:lvl9pPr marL="3657184" indent="0" algn="ctr">
              <a:buNone/>
              <a:defRPr>
                <a:solidFill>
                  <a:schemeClr val="tx1">
                    <a:tint val="75000"/>
                  </a:schemeClr>
                </a:solidFill>
              </a:defRPr>
            </a:lvl9pPr>
          </a:lstStyle>
          <a:p>
            <a:r>
              <a:rPr lang="en-US" smtClean="0"/>
              <a:t>Click to edit Master subtitle style</a:t>
            </a:r>
            <a:endParaRPr lang="en-AU" dirty="0"/>
          </a:p>
        </p:txBody>
      </p:sp>
      <p:sp>
        <p:nvSpPr>
          <p:cNvPr id="11" name="Text Placeholder 26"/>
          <p:cNvSpPr>
            <a:spLocks noGrp="1"/>
          </p:cNvSpPr>
          <p:nvPr>
            <p:ph type="body" sz="quarter" idx="21"/>
          </p:nvPr>
        </p:nvSpPr>
        <p:spPr>
          <a:xfrm>
            <a:off x="4572001" y="1747838"/>
            <a:ext cx="3957140" cy="1551954"/>
          </a:xfrm>
        </p:spPr>
        <p:txBody>
          <a:bodyPr/>
          <a:lstStyle>
            <a:lvl1pPr>
              <a:lnSpc>
                <a:spcPts val="1900"/>
              </a:lnSpc>
              <a:defRPr sz="1700">
                <a:solidFill>
                  <a:schemeClr val="accent1"/>
                </a:solidFill>
                <a:latin typeface="+mj-lt"/>
              </a:defRPr>
            </a:lvl1pPr>
            <a:lvl2pPr marL="0" indent="0">
              <a:buNone/>
              <a:defRPr/>
            </a:lvl2pPr>
            <a:lvl3pPr marL="179980" indent="-179980">
              <a:buFont typeface="Arial" pitchFamily="34" charset="0"/>
              <a:buChar char="&gt;"/>
              <a:defRPr/>
            </a:lvl3pPr>
            <a:lvl4pPr marL="341961" indent="-161982">
              <a:buFont typeface="Arial" pitchFamily="34" charset="0"/>
              <a:buChar char="–"/>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extLst>
      <p:ext uri="{BB962C8B-B14F-4D97-AF65-F5344CB8AC3E}">
        <p14:creationId xmlns:p14="http://schemas.microsoft.com/office/powerpoint/2010/main" val="264224054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hart/Table Blue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smtClean="0"/>
              <a:t>Click to edit Master title style</a:t>
            </a:r>
            <a:endParaRPr lang="en-AU"/>
          </a:p>
        </p:txBody>
      </p:sp>
      <p:sp>
        <p:nvSpPr>
          <p:cNvPr id="8" name="Footer Placeholder 4"/>
          <p:cNvSpPr>
            <a:spLocks noGrp="1"/>
          </p:cNvSpPr>
          <p:nvPr>
            <p:ph type="ftr" sz="quarter" idx="11"/>
          </p:nvPr>
        </p:nvSpPr>
        <p:spPr>
          <a:xfrm>
            <a:off x="612781" y="4711134"/>
            <a:ext cx="7026277" cy="192360"/>
          </a:xfrm>
        </p:spPr>
        <p:txBody>
          <a:bodyPr/>
          <a:lstStyle/>
          <a:p>
            <a:r>
              <a:rPr lang="en-AU" dirty="0" smtClean="0"/>
              <a:t>CLASSIFICATION </a:t>
            </a:r>
            <a:r>
              <a:rPr lang="en-AU" b="0" dirty="0" smtClean="0"/>
              <a:t>– Title of  presentation</a:t>
            </a:r>
            <a:endParaRPr lang="en-AU" b="0" dirty="0"/>
          </a:p>
        </p:txBody>
      </p:sp>
      <p:sp>
        <p:nvSpPr>
          <p:cNvPr id="9" name="Slide Number Placeholder 5"/>
          <p:cNvSpPr>
            <a:spLocks noGrp="1"/>
          </p:cNvSpPr>
          <p:nvPr>
            <p:ph type="sldNum" sz="quarter" idx="12"/>
          </p:nvPr>
        </p:nvSpPr>
        <p:spPr>
          <a:xfrm>
            <a:off x="8169141" y="4731776"/>
            <a:ext cx="360000" cy="153888"/>
          </a:xfrm>
        </p:spPr>
        <p:txBody>
          <a:bodyPr/>
          <a:lstStyle/>
          <a:p>
            <a:fld id="{1E312DB4-4461-496E-BE8A-4915DF83011C}" type="slidenum">
              <a:rPr lang="en-AU" smtClean="0"/>
              <a:pPr/>
              <a:t>‹#›</a:t>
            </a:fld>
            <a:endParaRPr lang="en-AU" dirty="0"/>
          </a:p>
        </p:txBody>
      </p:sp>
      <p:sp>
        <p:nvSpPr>
          <p:cNvPr id="10" name="Subtitle 2"/>
          <p:cNvSpPr>
            <a:spLocks noGrp="1"/>
          </p:cNvSpPr>
          <p:nvPr>
            <p:ph type="subTitle" idx="13"/>
          </p:nvPr>
        </p:nvSpPr>
        <p:spPr>
          <a:xfrm>
            <a:off x="612775" y="1165062"/>
            <a:ext cx="792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4" indent="0" algn="ctr">
              <a:buNone/>
              <a:defRPr>
                <a:solidFill>
                  <a:schemeClr val="tx1">
                    <a:tint val="75000"/>
                  </a:schemeClr>
                </a:solidFill>
              </a:defRPr>
            </a:lvl4pPr>
            <a:lvl5pPr marL="1828592" indent="0" algn="ctr">
              <a:buNone/>
              <a:defRPr>
                <a:solidFill>
                  <a:schemeClr val="tx1">
                    <a:tint val="75000"/>
                  </a:schemeClr>
                </a:solidFill>
              </a:defRPr>
            </a:lvl5pPr>
            <a:lvl6pPr marL="2285740" indent="0" algn="ctr">
              <a:buNone/>
              <a:defRPr>
                <a:solidFill>
                  <a:schemeClr val="tx1">
                    <a:tint val="75000"/>
                  </a:schemeClr>
                </a:solidFill>
              </a:defRPr>
            </a:lvl6pPr>
            <a:lvl7pPr marL="2742888" indent="0" algn="ctr">
              <a:buNone/>
              <a:defRPr>
                <a:solidFill>
                  <a:schemeClr val="tx1">
                    <a:tint val="75000"/>
                  </a:schemeClr>
                </a:solidFill>
              </a:defRPr>
            </a:lvl7pPr>
            <a:lvl8pPr marL="3200036" indent="0" algn="ctr">
              <a:buNone/>
              <a:defRPr>
                <a:solidFill>
                  <a:schemeClr val="tx1">
                    <a:tint val="75000"/>
                  </a:schemeClr>
                </a:solidFill>
              </a:defRPr>
            </a:lvl8pPr>
            <a:lvl9pPr marL="3657184" indent="0" algn="ctr">
              <a:buNone/>
              <a:defRPr>
                <a:solidFill>
                  <a:schemeClr val="tx1">
                    <a:tint val="75000"/>
                  </a:schemeClr>
                </a:solidFill>
              </a:defRPr>
            </a:lvl9pPr>
          </a:lstStyle>
          <a:p>
            <a:r>
              <a:rPr lang="en-US" smtClean="0"/>
              <a:t>Click to edit Master subtitle style</a:t>
            </a:r>
            <a:endParaRPr lang="en-AU" dirty="0"/>
          </a:p>
        </p:txBody>
      </p:sp>
    </p:spTree>
    <p:extLst>
      <p:ext uri="{BB962C8B-B14F-4D97-AF65-F5344CB8AC3E}">
        <p14:creationId xmlns:p14="http://schemas.microsoft.com/office/powerpoint/2010/main" val="415812802"/>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hart/Table Green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smtClean="0"/>
              <a:t>Click to edit Master title style</a:t>
            </a:r>
            <a:endParaRPr lang="en-AU" dirty="0"/>
          </a:p>
        </p:txBody>
      </p:sp>
      <p:sp>
        <p:nvSpPr>
          <p:cNvPr id="8" name="Footer Placeholder 4"/>
          <p:cNvSpPr>
            <a:spLocks noGrp="1"/>
          </p:cNvSpPr>
          <p:nvPr>
            <p:ph type="ftr" sz="quarter" idx="11"/>
          </p:nvPr>
        </p:nvSpPr>
        <p:spPr>
          <a:xfrm>
            <a:off x="612781" y="4711134"/>
            <a:ext cx="7026277" cy="192360"/>
          </a:xfrm>
        </p:spPr>
        <p:txBody>
          <a:bodyPr/>
          <a:lstStyle/>
          <a:p>
            <a:r>
              <a:rPr lang="en-AU" dirty="0" smtClean="0"/>
              <a:t>CLASSIFICATION </a:t>
            </a:r>
            <a:r>
              <a:rPr lang="en-AU" b="0" dirty="0" smtClean="0"/>
              <a:t>– Title of  presentation</a:t>
            </a:r>
            <a:endParaRPr lang="en-AU" b="0" dirty="0"/>
          </a:p>
        </p:txBody>
      </p:sp>
      <p:sp>
        <p:nvSpPr>
          <p:cNvPr id="9" name="Slide Number Placeholder 5"/>
          <p:cNvSpPr>
            <a:spLocks noGrp="1"/>
          </p:cNvSpPr>
          <p:nvPr>
            <p:ph type="sldNum" sz="quarter" idx="12"/>
          </p:nvPr>
        </p:nvSpPr>
        <p:spPr>
          <a:xfrm>
            <a:off x="8169141" y="4731776"/>
            <a:ext cx="360000" cy="153888"/>
          </a:xfrm>
        </p:spPr>
        <p:txBody>
          <a:bodyPr/>
          <a:lstStyle/>
          <a:p>
            <a:fld id="{1E312DB4-4461-496E-BE8A-4915DF83011C}" type="slidenum">
              <a:rPr lang="en-AU" smtClean="0"/>
              <a:pPr/>
              <a:t>‹#›</a:t>
            </a:fld>
            <a:endParaRPr lang="en-AU" dirty="0"/>
          </a:p>
        </p:txBody>
      </p:sp>
      <p:sp>
        <p:nvSpPr>
          <p:cNvPr id="10" name="Subtitle 2"/>
          <p:cNvSpPr>
            <a:spLocks noGrp="1"/>
          </p:cNvSpPr>
          <p:nvPr>
            <p:ph type="subTitle" idx="13"/>
          </p:nvPr>
        </p:nvSpPr>
        <p:spPr>
          <a:xfrm>
            <a:off x="612775" y="1165062"/>
            <a:ext cx="792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4" indent="0" algn="ctr">
              <a:buNone/>
              <a:defRPr>
                <a:solidFill>
                  <a:schemeClr val="tx1">
                    <a:tint val="75000"/>
                  </a:schemeClr>
                </a:solidFill>
              </a:defRPr>
            </a:lvl4pPr>
            <a:lvl5pPr marL="1828592" indent="0" algn="ctr">
              <a:buNone/>
              <a:defRPr>
                <a:solidFill>
                  <a:schemeClr val="tx1">
                    <a:tint val="75000"/>
                  </a:schemeClr>
                </a:solidFill>
              </a:defRPr>
            </a:lvl5pPr>
            <a:lvl6pPr marL="2285740" indent="0" algn="ctr">
              <a:buNone/>
              <a:defRPr>
                <a:solidFill>
                  <a:schemeClr val="tx1">
                    <a:tint val="75000"/>
                  </a:schemeClr>
                </a:solidFill>
              </a:defRPr>
            </a:lvl6pPr>
            <a:lvl7pPr marL="2742888" indent="0" algn="ctr">
              <a:buNone/>
              <a:defRPr>
                <a:solidFill>
                  <a:schemeClr val="tx1">
                    <a:tint val="75000"/>
                  </a:schemeClr>
                </a:solidFill>
              </a:defRPr>
            </a:lvl7pPr>
            <a:lvl8pPr marL="3200036" indent="0" algn="ctr">
              <a:buNone/>
              <a:defRPr>
                <a:solidFill>
                  <a:schemeClr val="tx1">
                    <a:tint val="75000"/>
                  </a:schemeClr>
                </a:solidFill>
              </a:defRPr>
            </a:lvl8pPr>
            <a:lvl9pPr marL="3657184" indent="0" algn="ctr">
              <a:buNone/>
              <a:defRPr>
                <a:solidFill>
                  <a:schemeClr val="tx1">
                    <a:tint val="75000"/>
                  </a:schemeClr>
                </a:solidFill>
              </a:defRPr>
            </a:lvl9pPr>
          </a:lstStyle>
          <a:p>
            <a:r>
              <a:rPr lang="en-US" smtClean="0"/>
              <a:t>Click to edit Master subtitle style</a:t>
            </a:r>
            <a:endParaRPr lang="en-AU" dirty="0"/>
          </a:p>
        </p:txBody>
      </p:sp>
    </p:spTree>
    <p:extLst>
      <p:ext uri="{BB962C8B-B14F-4D97-AF65-F5344CB8AC3E}">
        <p14:creationId xmlns:p14="http://schemas.microsoft.com/office/powerpoint/2010/main" val="1654163181"/>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hart/Table Grey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4E4E4D"/>
                </a:solidFill>
              </a:defRPr>
            </a:lvl1pPr>
          </a:lstStyle>
          <a:p>
            <a:r>
              <a:rPr lang="en-US" smtClean="0"/>
              <a:t>Click to edit Master title style</a:t>
            </a:r>
            <a:endParaRPr lang="en-AU" dirty="0"/>
          </a:p>
        </p:txBody>
      </p:sp>
      <p:sp>
        <p:nvSpPr>
          <p:cNvPr id="8" name="Footer Placeholder 4"/>
          <p:cNvSpPr>
            <a:spLocks noGrp="1"/>
          </p:cNvSpPr>
          <p:nvPr>
            <p:ph type="ftr" sz="quarter" idx="11"/>
          </p:nvPr>
        </p:nvSpPr>
        <p:spPr>
          <a:xfrm>
            <a:off x="612781" y="4711134"/>
            <a:ext cx="7026277" cy="192360"/>
          </a:xfrm>
        </p:spPr>
        <p:txBody>
          <a:bodyPr/>
          <a:lstStyle/>
          <a:p>
            <a:r>
              <a:rPr lang="en-AU" dirty="0" smtClean="0"/>
              <a:t>CLASSIFICATION </a:t>
            </a:r>
            <a:r>
              <a:rPr lang="en-AU" b="0" dirty="0" smtClean="0"/>
              <a:t>– Title of  presentation</a:t>
            </a:r>
            <a:endParaRPr lang="en-AU" b="0" dirty="0"/>
          </a:p>
        </p:txBody>
      </p:sp>
      <p:sp>
        <p:nvSpPr>
          <p:cNvPr id="9" name="Slide Number Placeholder 5"/>
          <p:cNvSpPr>
            <a:spLocks noGrp="1"/>
          </p:cNvSpPr>
          <p:nvPr>
            <p:ph type="sldNum" sz="quarter" idx="12"/>
          </p:nvPr>
        </p:nvSpPr>
        <p:spPr>
          <a:xfrm>
            <a:off x="8169141" y="4731776"/>
            <a:ext cx="360000" cy="153888"/>
          </a:xfrm>
        </p:spPr>
        <p:txBody>
          <a:bodyPr/>
          <a:lstStyle/>
          <a:p>
            <a:fld id="{1E312DB4-4461-496E-BE8A-4915DF83011C}" type="slidenum">
              <a:rPr lang="en-AU" smtClean="0"/>
              <a:pPr/>
              <a:t>‹#›</a:t>
            </a:fld>
            <a:endParaRPr lang="en-AU" dirty="0"/>
          </a:p>
        </p:txBody>
      </p:sp>
      <p:sp>
        <p:nvSpPr>
          <p:cNvPr id="10" name="Subtitle 2"/>
          <p:cNvSpPr>
            <a:spLocks noGrp="1"/>
          </p:cNvSpPr>
          <p:nvPr>
            <p:ph type="subTitle" idx="13"/>
          </p:nvPr>
        </p:nvSpPr>
        <p:spPr>
          <a:xfrm>
            <a:off x="612775" y="1165062"/>
            <a:ext cx="792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4" indent="0" algn="ctr">
              <a:buNone/>
              <a:defRPr>
                <a:solidFill>
                  <a:schemeClr val="tx1">
                    <a:tint val="75000"/>
                  </a:schemeClr>
                </a:solidFill>
              </a:defRPr>
            </a:lvl4pPr>
            <a:lvl5pPr marL="1828592" indent="0" algn="ctr">
              <a:buNone/>
              <a:defRPr>
                <a:solidFill>
                  <a:schemeClr val="tx1">
                    <a:tint val="75000"/>
                  </a:schemeClr>
                </a:solidFill>
              </a:defRPr>
            </a:lvl5pPr>
            <a:lvl6pPr marL="2285740" indent="0" algn="ctr">
              <a:buNone/>
              <a:defRPr>
                <a:solidFill>
                  <a:schemeClr val="tx1">
                    <a:tint val="75000"/>
                  </a:schemeClr>
                </a:solidFill>
              </a:defRPr>
            </a:lvl6pPr>
            <a:lvl7pPr marL="2742888" indent="0" algn="ctr">
              <a:buNone/>
              <a:defRPr>
                <a:solidFill>
                  <a:schemeClr val="tx1">
                    <a:tint val="75000"/>
                  </a:schemeClr>
                </a:solidFill>
              </a:defRPr>
            </a:lvl7pPr>
            <a:lvl8pPr marL="3200036" indent="0" algn="ctr">
              <a:buNone/>
              <a:defRPr>
                <a:solidFill>
                  <a:schemeClr val="tx1">
                    <a:tint val="75000"/>
                  </a:schemeClr>
                </a:solidFill>
              </a:defRPr>
            </a:lvl8pPr>
            <a:lvl9pPr marL="3657184" indent="0" algn="ctr">
              <a:buNone/>
              <a:defRPr>
                <a:solidFill>
                  <a:schemeClr val="tx1">
                    <a:tint val="75000"/>
                  </a:schemeClr>
                </a:solidFill>
              </a:defRPr>
            </a:lvl9pPr>
          </a:lstStyle>
          <a:p>
            <a:r>
              <a:rPr lang="en-US" smtClean="0"/>
              <a:t>Click to edit Master subtitle style</a:t>
            </a:r>
            <a:endParaRPr lang="en-AU" dirty="0"/>
          </a:p>
        </p:txBody>
      </p:sp>
    </p:spTree>
    <p:extLst>
      <p:ext uri="{BB962C8B-B14F-4D97-AF65-F5344CB8AC3E}">
        <p14:creationId xmlns:p14="http://schemas.microsoft.com/office/powerpoint/2010/main" val="413765067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Divider Blue">
    <p:spTree>
      <p:nvGrpSpPr>
        <p:cNvPr id="1" name=""/>
        <p:cNvGrpSpPr/>
        <p:nvPr/>
      </p:nvGrpSpPr>
      <p:grpSpPr>
        <a:xfrm>
          <a:off x="0" y="0"/>
          <a:ext cx="0" cy="0"/>
          <a:chOff x="0" y="0"/>
          <a:chExt cx="0" cy="0"/>
        </a:xfrm>
      </p:grpSpPr>
      <p:grpSp>
        <p:nvGrpSpPr>
          <p:cNvPr id="16" name="Group 15"/>
          <p:cNvGrpSpPr/>
          <p:nvPr userDrawn="1"/>
        </p:nvGrpSpPr>
        <p:grpSpPr>
          <a:xfrm>
            <a:off x="0" y="0"/>
            <a:ext cx="9144000" cy="5143500"/>
            <a:chOff x="-6350" y="-6350"/>
            <a:chExt cx="9144000" cy="6858000"/>
          </a:xfrm>
          <a:solidFill>
            <a:schemeClr val="accent1"/>
          </a:solidFill>
        </p:grpSpPr>
        <p:sp>
          <p:nvSpPr>
            <p:cNvPr id="13" name="Rectangle 6"/>
            <p:cNvSpPr>
              <a:spLocks noChangeArrowheads="1"/>
            </p:cNvSpPr>
            <p:nvPr userDrawn="1"/>
          </p:nvSpPr>
          <p:spPr bwMode="auto">
            <a:xfrm>
              <a:off x="-6350" y="-6350"/>
              <a:ext cx="9144000" cy="6858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14" name="Freeform 7"/>
            <p:cNvSpPr>
              <a:spLocks/>
            </p:cNvSpPr>
            <p:nvPr userDrawn="1"/>
          </p:nvSpPr>
          <p:spPr bwMode="auto">
            <a:xfrm>
              <a:off x="1146175" y="5097463"/>
              <a:ext cx="406400" cy="0"/>
            </a:xfrm>
            <a:custGeom>
              <a:avLst/>
              <a:gdLst>
                <a:gd name="T0" fmla="*/ 0 w 256"/>
                <a:gd name="T1" fmla="*/ 256 w 256"/>
                <a:gd name="T2" fmla="*/ 256 w 256"/>
              </a:gdLst>
              <a:ahLst/>
              <a:cxnLst>
                <a:cxn ang="0">
                  <a:pos x="T0" y="0"/>
                </a:cxn>
                <a:cxn ang="0">
                  <a:pos x="T1" y="0"/>
                </a:cxn>
                <a:cxn ang="0">
                  <a:pos x="T2" y="0"/>
                </a:cxn>
              </a:cxnLst>
              <a:rect l="0" t="0" r="r" b="b"/>
              <a:pathLst>
                <a:path w="256">
                  <a:moveTo>
                    <a:pt x="0" y="0"/>
                  </a:moveTo>
                  <a:lnTo>
                    <a:pt x="256" y="0"/>
                  </a:lnTo>
                  <a:lnTo>
                    <a:pt x="256" y="0"/>
                  </a:lnTo>
                </a:path>
              </a:pathLst>
            </a:custGeom>
            <a:grpFill/>
            <a:ln w="12700" cap="flat">
              <a:solidFill>
                <a:schemeClr val="bg2"/>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15" name="Freeform 8"/>
            <p:cNvSpPr>
              <a:spLocks/>
            </p:cNvSpPr>
            <p:nvPr userDrawn="1"/>
          </p:nvSpPr>
          <p:spPr bwMode="auto">
            <a:xfrm>
              <a:off x="1146175" y="1755775"/>
              <a:ext cx="406400" cy="0"/>
            </a:xfrm>
            <a:custGeom>
              <a:avLst/>
              <a:gdLst>
                <a:gd name="T0" fmla="*/ 0 w 256"/>
                <a:gd name="T1" fmla="*/ 256 w 256"/>
                <a:gd name="T2" fmla="*/ 256 w 256"/>
              </a:gdLst>
              <a:ahLst/>
              <a:cxnLst>
                <a:cxn ang="0">
                  <a:pos x="T0" y="0"/>
                </a:cxn>
                <a:cxn ang="0">
                  <a:pos x="T1" y="0"/>
                </a:cxn>
                <a:cxn ang="0">
                  <a:pos x="T2" y="0"/>
                </a:cxn>
              </a:cxnLst>
              <a:rect l="0" t="0" r="r" b="b"/>
              <a:pathLst>
                <a:path w="256">
                  <a:moveTo>
                    <a:pt x="0" y="0"/>
                  </a:moveTo>
                  <a:lnTo>
                    <a:pt x="256" y="0"/>
                  </a:lnTo>
                  <a:lnTo>
                    <a:pt x="256" y="0"/>
                  </a:lnTo>
                </a:path>
              </a:pathLst>
            </a:custGeom>
            <a:grpFill/>
            <a:ln w="12700" cap="flat">
              <a:solidFill>
                <a:schemeClr val="bg2"/>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grpSp>
      <p:sp>
        <p:nvSpPr>
          <p:cNvPr id="2" name="Title 1"/>
          <p:cNvSpPr>
            <a:spLocks noGrp="1"/>
          </p:cNvSpPr>
          <p:nvPr>
            <p:ph type="ctrTitle" hasCustomPrompt="1"/>
          </p:nvPr>
        </p:nvSpPr>
        <p:spPr>
          <a:xfrm>
            <a:off x="1163638" y="1333501"/>
            <a:ext cx="6840000" cy="2480510"/>
          </a:xfrm>
        </p:spPr>
        <p:txBody>
          <a:bodyPr anchor="ctr" anchorCtr="0">
            <a:noAutofit/>
          </a:bodyPr>
          <a:lstStyle>
            <a:lvl1pPr>
              <a:lnSpc>
                <a:spcPts val="4500"/>
              </a:lnSpc>
              <a:defRPr sz="4000" spc="-100" baseline="0">
                <a:solidFill>
                  <a:schemeClr val="bg1"/>
                </a:solidFill>
                <a:latin typeface="+mj-lt"/>
              </a:defRPr>
            </a:lvl1pPr>
          </a:lstStyle>
          <a:p>
            <a:r>
              <a:rPr lang="en-US" dirty="0" smtClean="0"/>
              <a:t>Divider/quote title</a:t>
            </a:r>
            <a:endParaRPr lang="en-AU" dirty="0"/>
          </a:p>
        </p:txBody>
      </p:sp>
    </p:spTree>
    <p:extLst>
      <p:ext uri="{BB962C8B-B14F-4D97-AF65-F5344CB8AC3E}">
        <p14:creationId xmlns:p14="http://schemas.microsoft.com/office/powerpoint/2010/main" val="1986996012"/>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Divider Blue">
    <p:spTree>
      <p:nvGrpSpPr>
        <p:cNvPr id="1" name=""/>
        <p:cNvGrpSpPr/>
        <p:nvPr/>
      </p:nvGrpSpPr>
      <p:grpSpPr>
        <a:xfrm>
          <a:off x="0" y="0"/>
          <a:ext cx="0" cy="0"/>
          <a:chOff x="0" y="0"/>
          <a:chExt cx="0" cy="0"/>
        </a:xfrm>
      </p:grpSpPr>
      <p:grpSp>
        <p:nvGrpSpPr>
          <p:cNvPr id="16" name="Group 15"/>
          <p:cNvGrpSpPr/>
          <p:nvPr userDrawn="1"/>
        </p:nvGrpSpPr>
        <p:grpSpPr>
          <a:xfrm>
            <a:off x="0" y="0"/>
            <a:ext cx="9144000" cy="5143500"/>
            <a:chOff x="-6350" y="-6350"/>
            <a:chExt cx="9144000" cy="6858000"/>
          </a:xfrm>
          <a:solidFill>
            <a:schemeClr val="tx2"/>
          </a:solidFill>
        </p:grpSpPr>
        <p:sp>
          <p:nvSpPr>
            <p:cNvPr id="13" name="Rectangle 6"/>
            <p:cNvSpPr>
              <a:spLocks noChangeArrowheads="1"/>
            </p:cNvSpPr>
            <p:nvPr userDrawn="1"/>
          </p:nvSpPr>
          <p:spPr bwMode="auto">
            <a:xfrm>
              <a:off x="-6350" y="-6350"/>
              <a:ext cx="9144000" cy="68580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14" name="Freeform 7"/>
            <p:cNvSpPr>
              <a:spLocks/>
            </p:cNvSpPr>
            <p:nvPr userDrawn="1"/>
          </p:nvSpPr>
          <p:spPr bwMode="auto">
            <a:xfrm>
              <a:off x="1146175" y="5097463"/>
              <a:ext cx="406400" cy="0"/>
            </a:xfrm>
            <a:custGeom>
              <a:avLst/>
              <a:gdLst>
                <a:gd name="T0" fmla="*/ 0 w 256"/>
                <a:gd name="T1" fmla="*/ 256 w 256"/>
                <a:gd name="T2" fmla="*/ 256 w 256"/>
              </a:gdLst>
              <a:ahLst/>
              <a:cxnLst>
                <a:cxn ang="0">
                  <a:pos x="T0" y="0"/>
                </a:cxn>
                <a:cxn ang="0">
                  <a:pos x="T1" y="0"/>
                </a:cxn>
                <a:cxn ang="0">
                  <a:pos x="T2" y="0"/>
                </a:cxn>
              </a:cxnLst>
              <a:rect l="0" t="0" r="r" b="b"/>
              <a:pathLst>
                <a:path w="256">
                  <a:moveTo>
                    <a:pt x="0" y="0"/>
                  </a:moveTo>
                  <a:lnTo>
                    <a:pt x="256" y="0"/>
                  </a:lnTo>
                  <a:lnTo>
                    <a:pt x="256" y="0"/>
                  </a:lnTo>
                </a:path>
              </a:pathLst>
            </a:custGeom>
            <a:grpFill/>
            <a:ln w="12700" cap="flat">
              <a:solidFill>
                <a:schemeClr val="accent1"/>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15" name="Freeform 8"/>
            <p:cNvSpPr>
              <a:spLocks/>
            </p:cNvSpPr>
            <p:nvPr userDrawn="1"/>
          </p:nvSpPr>
          <p:spPr bwMode="auto">
            <a:xfrm>
              <a:off x="1146175" y="1755775"/>
              <a:ext cx="406400" cy="0"/>
            </a:xfrm>
            <a:custGeom>
              <a:avLst/>
              <a:gdLst>
                <a:gd name="T0" fmla="*/ 0 w 256"/>
                <a:gd name="T1" fmla="*/ 256 w 256"/>
                <a:gd name="T2" fmla="*/ 256 w 256"/>
              </a:gdLst>
              <a:ahLst/>
              <a:cxnLst>
                <a:cxn ang="0">
                  <a:pos x="T0" y="0"/>
                </a:cxn>
                <a:cxn ang="0">
                  <a:pos x="T1" y="0"/>
                </a:cxn>
                <a:cxn ang="0">
                  <a:pos x="T2" y="0"/>
                </a:cxn>
              </a:cxnLst>
              <a:rect l="0" t="0" r="r" b="b"/>
              <a:pathLst>
                <a:path w="256">
                  <a:moveTo>
                    <a:pt x="0" y="0"/>
                  </a:moveTo>
                  <a:lnTo>
                    <a:pt x="256" y="0"/>
                  </a:lnTo>
                  <a:lnTo>
                    <a:pt x="256" y="0"/>
                  </a:lnTo>
                </a:path>
              </a:pathLst>
            </a:custGeom>
            <a:grpFill/>
            <a:ln w="12700" cap="flat">
              <a:solidFill>
                <a:schemeClr val="accent1"/>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grpSp>
      <p:sp>
        <p:nvSpPr>
          <p:cNvPr id="2" name="Title 1"/>
          <p:cNvSpPr>
            <a:spLocks noGrp="1"/>
          </p:cNvSpPr>
          <p:nvPr>
            <p:ph type="ctrTitle" hasCustomPrompt="1"/>
          </p:nvPr>
        </p:nvSpPr>
        <p:spPr>
          <a:xfrm>
            <a:off x="1163638" y="1333501"/>
            <a:ext cx="6840000" cy="2480510"/>
          </a:xfrm>
        </p:spPr>
        <p:txBody>
          <a:bodyPr anchor="ctr" anchorCtr="0">
            <a:noAutofit/>
          </a:bodyPr>
          <a:lstStyle>
            <a:lvl1pPr>
              <a:lnSpc>
                <a:spcPts val="4500"/>
              </a:lnSpc>
              <a:defRPr sz="4000" spc="-100" baseline="0">
                <a:solidFill>
                  <a:srgbClr val="4E4E4D"/>
                </a:solidFill>
                <a:latin typeface="+mj-lt"/>
              </a:defRPr>
            </a:lvl1pPr>
          </a:lstStyle>
          <a:p>
            <a:r>
              <a:rPr lang="en-US" dirty="0" smtClean="0"/>
              <a:t>Divider/quote title</a:t>
            </a:r>
            <a:endParaRPr lang="en-AU" dirty="0"/>
          </a:p>
        </p:txBody>
      </p:sp>
    </p:spTree>
    <p:extLst>
      <p:ext uri="{BB962C8B-B14F-4D97-AF65-F5344CB8AC3E}">
        <p14:creationId xmlns:p14="http://schemas.microsoft.com/office/powerpoint/2010/main" val="1921354076"/>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_Divider Blue">
    <p:spTree>
      <p:nvGrpSpPr>
        <p:cNvPr id="1" name=""/>
        <p:cNvGrpSpPr/>
        <p:nvPr/>
      </p:nvGrpSpPr>
      <p:grpSpPr>
        <a:xfrm>
          <a:off x="0" y="0"/>
          <a:ext cx="0" cy="0"/>
          <a:chOff x="0" y="0"/>
          <a:chExt cx="0" cy="0"/>
        </a:xfrm>
      </p:grpSpPr>
      <p:grpSp>
        <p:nvGrpSpPr>
          <p:cNvPr id="16" name="Group 15"/>
          <p:cNvGrpSpPr/>
          <p:nvPr userDrawn="1"/>
        </p:nvGrpSpPr>
        <p:grpSpPr>
          <a:xfrm>
            <a:off x="0" y="0"/>
            <a:ext cx="9144000" cy="5143500"/>
            <a:chOff x="-6350" y="-6350"/>
            <a:chExt cx="9144000" cy="6858000"/>
          </a:xfrm>
          <a:solidFill>
            <a:schemeClr val="tx2"/>
          </a:solidFill>
        </p:grpSpPr>
        <p:sp>
          <p:nvSpPr>
            <p:cNvPr id="13" name="Rectangle 6"/>
            <p:cNvSpPr>
              <a:spLocks noChangeArrowheads="1"/>
            </p:cNvSpPr>
            <p:nvPr userDrawn="1"/>
          </p:nvSpPr>
          <p:spPr bwMode="auto">
            <a:xfrm>
              <a:off x="-6350" y="-6350"/>
              <a:ext cx="9144000" cy="68580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14" name="Freeform 7"/>
            <p:cNvSpPr>
              <a:spLocks/>
            </p:cNvSpPr>
            <p:nvPr userDrawn="1"/>
          </p:nvSpPr>
          <p:spPr bwMode="auto">
            <a:xfrm>
              <a:off x="1146175" y="5097463"/>
              <a:ext cx="406400" cy="0"/>
            </a:xfrm>
            <a:custGeom>
              <a:avLst/>
              <a:gdLst>
                <a:gd name="T0" fmla="*/ 0 w 256"/>
                <a:gd name="T1" fmla="*/ 256 w 256"/>
                <a:gd name="T2" fmla="*/ 256 w 256"/>
              </a:gdLst>
              <a:ahLst/>
              <a:cxnLst>
                <a:cxn ang="0">
                  <a:pos x="T0" y="0"/>
                </a:cxn>
                <a:cxn ang="0">
                  <a:pos x="T1" y="0"/>
                </a:cxn>
                <a:cxn ang="0">
                  <a:pos x="T2" y="0"/>
                </a:cxn>
              </a:cxnLst>
              <a:rect l="0" t="0" r="r" b="b"/>
              <a:pathLst>
                <a:path w="256">
                  <a:moveTo>
                    <a:pt x="0" y="0"/>
                  </a:moveTo>
                  <a:lnTo>
                    <a:pt x="256" y="0"/>
                  </a:lnTo>
                  <a:lnTo>
                    <a:pt x="256" y="0"/>
                  </a:lnTo>
                </a:path>
              </a:pathLst>
            </a:custGeom>
            <a:grpFill/>
            <a:ln w="12700" cap="flat">
              <a:solidFill>
                <a:schemeClr val="accent1"/>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sp>
          <p:nvSpPr>
            <p:cNvPr id="15" name="Freeform 8"/>
            <p:cNvSpPr>
              <a:spLocks/>
            </p:cNvSpPr>
            <p:nvPr userDrawn="1"/>
          </p:nvSpPr>
          <p:spPr bwMode="auto">
            <a:xfrm>
              <a:off x="1146175" y="1755775"/>
              <a:ext cx="406400" cy="0"/>
            </a:xfrm>
            <a:custGeom>
              <a:avLst/>
              <a:gdLst>
                <a:gd name="T0" fmla="*/ 0 w 256"/>
                <a:gd name="T1" fmla="*/ 256 w 256"/>
                <a:gd name="T2" fmla="*/ 256 w 256"/>
              </a:gdLst>
              <a:ahLst/>
              <a:cxnLst>
                <a:cxn ang="0">
                  <a:pos x="T0" y="0"/>
                </a:cxn>
                <a:cxn ang="0">
                  <a:pos x="T1" y="0"/>
                </a:cxn>
                <a:cxn ang="0">
                  <a:pos x="T2" y="0"/>
                </a:cxn>
              </a:cxnLst>
              <a:rect l="0" t="0" r="r" b="b"/>
              <a:pathLst>
                <a:path w="256">
                  <a:moveTo>
                    <a:pt x="0" y="0"/>
                  </a:moveTo>
                  <a:lnTo>
                    <a:pt x="256" y="0"/>
                  </a:lnTo>
                  <a:lnTo>
                    <a:pt x="256" y="0"/>
                  </a:lnTo>
                </a:path>
              </a:pathLst>
            </a:custGeom>
            <a:grpFill/>
            <a:ln w="12700" cap="flat">
              <a:solidFill>
                <a:schemeClr val="accent1"/>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dirty="0">
                <a:solidFill>
                  <a:prstClr val="black"/>
                </a:solidFill>
              </a:endParaRPr>
            </a:p>
          </p:txBody>
        </p:sp>
      </p:grpSp>
      <p:sp>
        <p:nvSpPr>
          <p:cNvPr id="2" name="Title 1"/>
          <p:cNvSpPr>
            <a:spLocks noGrp="1"/>
          </p:cNvSpPr>
          <p:nvPr>
            <p:ph type="ctrTitle" hasCustomPrompt="1"/>
          </p:nvPr>
        </p:nvSpPr>
        <p:spPr>
          <a:xfrm>
            <a:off x="1163638" y="1333501"/>
            <a:ext cx="6840000" cy="2480510"/>
          </a:xfrm>
        </p:spPr>
        <p:txBody>
          <a:bodyPr anchor="ctr" anchorCtr="0">
            <a:noAutofit/>
          </a:bodyPr>
          <a:lstStyle>
            <a:lvl1pPr>
              <a:lnSpc>
                <a:spcPts val="4500"/>
              </a:lnSpc>
              <a:defRPr sz="4000" spc="-100" baseline="0">
                <a:solidFill>
                  <a:schemeClr val="bg1"/>
                </a:solidFill>
                <a:latin typeface="+mj-lt"/>
              </a:defRPr>
            </a:lvl1pPr>
          </a:lstStyle>
          <a:p>
            <a:r>
              <a:rPr lang="en-US" dirty="0" smtClean="0"/>
              <a:t>Divider/quote title</a:t>
            </a:r>
            <a:endParaRPr lang="en-AU" dirty="0"/>
          </a:p>
        </p:txBody>
      </p:sp>
    </p:spTree>
    <p:extLst>
      <p:ext uri="{BB962C8B-B14F-4D97-AF65-F5344CB8AC3E}">
        <p14:creationId xmlns:p14="http://schemas.microsoft.com/office/powerpoint/2010/main" val="52436640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148" indent="0">
              <a:buNone/>
              <a:defRPr sz="1800">
                <a:solidFill>
                  <a:schemeClr val="tx1">
                    <a:tint val="75000"/>
                  </a:schemeClr>
                </a:solidFill>
              </a:defRPr>
            </a:lvl2pPr>
            <a:lvl3pPr marL="914296" indent="0">
              <a:buNone/>
              <a:defRPr sz="1600">
                <a:solidFill>
                  <a:schemeClr val="tx1">
                    <a:tint val="75000"/>
                  </a:schemeClr>
                </a:solidFill>
              </a:defRPr>
            </a:lvl3pPr>
            <a:lvl4pPr marL="1371444" indent="0">
              <a:buNone/>
              <a:defRPr sz="1400">
                <a:solidFill>
                  <a:schemeClr val="tx1">
                    <a:tint val="75000"/>
                  </a:schemeClr>
                </a:solidFill>
              </a:defRPr>
            </a:lvl4pPr>
            <a:lvl5pPr marL="1828592" indent="0">
              <a:buNone/>
              <a:defRPr sz="1400">
                <a:solidFill>
                  <a:schemeClr val="tx1">
                    <a:tint val="75000"/>
                  </a:schemeClr>
                </a:solidFill>
              </a:defRPr>
            </a:lvl5pPr>
            <a:lvl6pPr marL="2285740" indent="0">
              <a:buNone/>
              <a:defRPr sz="1400">
                <a:solidFill>
                  <a:schemeClr val="tx1">
                    <a:tint val="75000"/>
                  </a:schemeClr>
                </a:solidFill>
              </a:defRPr>
            </a:lvl6pPr>
            <a:lvl7pPr marL="2742888" indent="0">
              <a:buNone/>
              <a:defRPr sz="1400">
                <a:solidFill>
                  <a:schemeClr val="tx1">
                    <a:tint val="75000"/>
                  </a:schemeClr>
                </a:solidFill>
              </a:defRPr>
            </a:lvl7pPr>
            <a:lvl8pPr marL="3200036" indent="0">
              <a:buNone/>
              <a:defRPr sz="1400">
                <a:solidFill>
                  <a:schemeClr val="tx1">
                    <a:tint val="75000"/>
                  </a:schemeClr>
                </a:solidFill>
              </a:defRPr>
            </a:lvl8pPr>
            <a:lvl9pPr marL="3657184"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1EDFDF-B2AA-4E88-B236-F3B5B480000D}" type="datetimeFigureOut">
              <a:rPr lang="en-AU" smtClean="0"/>
              <a:t>10/04/2018</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A4EFC4A1-8778-4285-9CB6-1B3353032876}" type="slidenum">
              <a:rPr lang="en-AU" smtClean="0"/>
              <a:t>‹#›</a:t>
            </a:fld>
            <a:endParaRPr lang="en-AU" dirty="0"/>
          </a:p>
        </p:txBody>
      </p:sp>
    </p:spTree>
    <p:extLst>
      <p:ext uri="{BB962C8B-B14F-4D97-AF65-F5344CB8AC3E}">
        <p14:creationId xmlns:p14="http://schemas.microsoft.com/office/powerpoint/2010/main" val="398531599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Blank Grey">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4" name="Footer Placeholder 3"/>
          <p:cNvSpPr>
            <a:spLocks noGrp="1"/>
          </p:cNvSpPr>
          <p:nvPr>
            <p:ph type="ftr" sz="quarter" idx="11"/>
          </p:nvPr>
        </p:nvSpPr>
        <p:spPr>
          <a:xfrm>
            <a:off x="612775" y="4711133"/>
            <a:ext cx="7380000" cy="192360"/>
          </a:xfrm>
        </p:spPr>
        <p:txBody>
          <a:bodyPr/>
          <a:lstStyle/>
          <a:p>
            <a:r>
              <a:rPr lang="en-AU" dirty="0" smtClean="0"/>
              <a:t>UNCLASSIFIED – Footer goes here</a:t>
            </a:r>
            <a:endParaRPr lang="en-AU" b="0" dirty="0"/>
          </a:p>
        </p:txBody>
      </p:sp>
      <p:sp>
        <p:nvSpPr>
          <p:cNvPr id="5" name="Slide Number Placeholder 4"/>
          <p:cNvSpPr>
            <a:spLocks noGrp="1"/>
          </p:cNvSpPr>
          <p:nvPr>
            <p:ph type="sldNum" sz="quarter" idx="12"/>
          </p:nvPr>
        </p:nvSpPr>
        <p:spPr/>
        <p:txBody>
          <a:bodyPr/>
          <a:lstStyle/>
          <a:p>
            <a:fld id="{1E312DB4-4461-496E-BE8A-4915DF83011C}" type="slidenum">
              <a:rPr lang="en-AU" smtClean="0"/>
              <a:pPr/>
              <a:t>‹#›</a:t>
            </a:fld>
            <a:endParaRPr lang="en-AU" dirty="0"/>
          </a:p>
        </p:txBody>
      </p:sp>
    </p:spTree>
    <p:extLst>
      <p:ext uri="{BB962C8B-B14F-4D97-AF65-F5344CB8AC3E}">
        <p14:creationId xmlns:p14="http://schemas.microsoft.com/office/powerpoint/2010/main" val="1442242992"/>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lank White">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612775" y="4711133"/>
            <a:ext cx="7380000" cy="192360"/>
          </a:xfrm>
        </p:spPr>
        <p:txBody>
          <a:bodyPr/>
          <a:lstStyle/>
          <a:p>
            <a:r>
              <a:rPr lang="en-AU" dirty="0" smtClean="0"/>
              <a:t>UNCLASSIFIED – Footer goes here</a:t>
            </a:r>
            <a:endParaRPr lang="en-AU" b="0" dirty="0"/>
          </a:p>
        </p:txBody>
      </p:sp>
      <p:sp>
        <p:nvSpPr>
          <p:cNvPr id="5" name="Slide Number Placeholder 4"/>
          <p:cNvSpPr>
            <a:spLocks noGrp="1"/>
          </p:cNvSpPr>
          <p:nvPr>
            <p:ph type="sldNum" sz="quarter" idx="12"/>
          </p:nvPr>
        </p:nvSpPr>
        <p:spPr/>
        <p:txBody>
          <a:bodyPr/>
          <a:lstStyle/>
          <a:p>
            <a:fld id="{1E312DB4-4461-496E-BE8A-4915DF83011C}" type="slidenum">
              <a:rPr lang="en-AU" smtClean="0"/>
              <a:pPr/>
              <a:t>‹#›</a:t>
            </a:fld>
            <a:endParaRPr lang="en-AU" dirty="0"/>
          </a:p>
        </p:txBody>
      </p:sp>
    </p:spTree>
    <p:extLst>
      <p:ext uri="{BB962C8B-B14F-4D97-AF65-F5344CB8AC3E}">
        <p14:creationId xmlns:p14="http://schemas.microsoft.com/office/powerpoint/2010/main" val="1673144410"/>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1594498"/>
            <a:ext cx="7772400" cy="1080134"/>
          </a:xfrm>
          <a:prstGeom prst="rect">
            <a:avLst/>
          </a:prstGeom>
        </p:spPr>
        <p:txBody>
          <a:bodyPr wrap="square" lIns="0" tIns="0" rIns="0" bIns="0">
            <a:noAutofit/>
          </a:bodyPr>
          <a:lstStyle/>
          <a:p>
            <a:endParaRPr/>
          </a:p>
        </p:txBody>
      </p:sp>
      <p:sp>
        <p:nvSpPr>
          <p:cNvPr id="3" name="Holder 3"/>
          <p:cNvSpPr>
            <a:spLocks noGrp="1"/>
          </p:cNvSpPr>
          <p:nvPr>
            <p:ph type="subTitle" idx="4"/>
          </p:nvPr>
        </p:nvSpPr>
        <p:spPr>
          <a:xfrm>
            <a:off x="1371609" y="2880360"/>
            <a:ext cx="6400799" cy="1285875"/>
          </a:xfrm>
          <a:prstGeom prst="rect">
            <a:avLst/>
          </a:prstGeom>
        </p:spPr>
        <p:txBody>
          <a:bodyPr wrap="square" lIns="0" tIns="0" rIns="0" bIns="0">
            <a:noAutofit/>
          </a:bodyPr>
          <a:lstStyle/>
          <a:p>
            <a:endParaRPr/>
          </a:p>
        </p:txBody>
      </p:sp>
      <p:sp>
        <p:nvSpPr>
          <p:cNvPr id="4" name="Holder 4"/>
          <p:cNvSpPr>
            <a:spLocks noGrp="1"/>
          </p:cNvSpPr>
          <p:nvPr>
            <p:ph type="ftr" sz="quarter" idx="5"/>
          </p:nvPr>
        </p:nvSpPr>
        <p:spPr/>
        <p:txBody>
          <a:bodyPr lIns="0" tIns="0" rIns="0" bIns="0"/>
          <a:lstStyle/>
          <a:p>
            <a:pPr marL="10823"/>
            <a:r>
              <a:rPr lang="en-AU" sz="900" spc="-13" smtClean="0">
                <a:solidFill>
                  <a:srgbClr val="7E7E7E"/>
                </a:solidFill>
                <a:cs typeface="Calibri"/>
              </a:rPr>
              <a:t>U</a:t>
            </a:r>
            <a:r>
              <a:rPr lang="en-AU" sz="900" spc="-9" smtClean="0">
                <a:solidFill>
                  <a:srgbClr val="7E7E7E"/>
                </a:solidFill>
                <a:cs typeface="Calibri"/>
              </a:rPr>
              <a:t>NCLAS</a:t>
            </a:r>
            <a:r>
              <a:rPr lang="en-AU" sz="900" spc="-4" smtClean="0">
                <a:solidFill>
                  <a:srgbClr val="7E7E7E"/>
                </a:solidFill>
                <a:cs typeface="Calibri"/>
              </a:rPr>
              <a:t>SIFIED: </a:t>
            </a:r>
            <a:r>
              <a:rPr lang="en-AU" sz="900" spc="21" smtClean="0">
                <a:solidFill>
                  <a:srgbClr val="7E7E7E"/>
                </a:solidFill>
                <a:cs typeface="Calibri"/>
              </a:rPr>
              <a:t> </a:t>
            </a:r>
            <a:r>
              <a:rPr lang="en-AU" sz="900" spc="-4" smtClean="0">
                <a:solidFill>
                  <a:srgbClr val="7E7E7E"/>
                </a:solidFill>
                <a:cs typeface="Calibri"/>
              </a:rPr>
              <a:t>Bri</a:t>
            </a:r>
            <a:r>
              <a:rPr lang="en-AU" sz="900" spc="-13" smtClean="0">
                <a:solidFill>
                  <a:srgbClr val="7E7E7E"/>
                </a:solidFill>
                <a:cs typeface="Calibri"/>
              </a:rPr>
              <a:t>e</a:t>
            </a:r>
            <a:r>
              <a:rPr lang="en-AU" sz="900" spc="-9" smtClean="0">
                <a:solidFill>
                  <a:srgbClr val="7E7E7E"/>
                </a:solidFill>
                <a:cs typeface="Calibri"/>
              </a:rPr>
              <a:t>f</a:t>
            </a:r>
            <a:r>
              <a:rPr lang="en-AU" sz="900" spc="-4" smtClean="0">
                <a:solidFill>
                  <a:srgbClr val="7E7E7E"/>
                </a:solidFill>
                <a:cs typeface="Calibri"/>
              </a:rPr>
              <a:t>ing:</a:t>
            </a:r>
            <a:r>
              <a:rPr lang="en-AU" sz="900" spc="4" smtClean="0">
                <a:solidFill>
                  <a:srgbClr val="7E7E7E"/>
                </a:solidFill>
                <a:cs typeface="Calibri"/>
              </a:rPr>
              <a:t> </a:t>
            </a:r>
            <a:r>
              <a:rPr lang="en-AU" sz="900" spc="-9" smtClean="0">
                <a:solidFill>
                  <a:srgbClr val="7E7E7E"/>
                </a:solidFill>
                <a:cs typeface="Calibri"/>
              </a:rPr>
              <a:t>A</a:t>
            </a:r>
            <a:r>
              <a:rPr lang="en-AU" sz="900" spc="-13" smtClean="0">
                <a:solidFill>
                  <a:srgbClr val="7E7E7E"/>
                </a:solidFill>
                <a:cs typeface="Calibri"/>
              </a:rPr>
              <a:t>T</a:t>
            </a:r>
            <a:r>
              <a:rPr lang="en-AU" sz="900" spc="-9" smtClean="0">
                <a:solidFill>
                  <a:srgbClr val="7E7E7E"/>
                </a:solidFill>
                <a:cs typeface="Calibri"/>
              </a:rPr>
              <a:t>O Ope</a:t>
            </a:r>
            <a:r>
              <a:rPr lang="en-AU" sz="900" spc="-4" smtClean="0">
                <a:solidFill>
                  <a:srgbClr val="7E7E7E"/>
                </a:solidFill>
                <a:cs typeface="Calibri"/>
              </a:rPr>
              <a:t>rational</a:t>
            </a:r>
            <a:r>
              <a:rPr lang="en-AU" sz="900" spc="-9" smtClean="0">
                <a:solidFill>
                  <a:srgbClr val="7E7E7E"/>
                </a:solidFill>
                <a:cs typeface="Calibri"/>
              </a:rPr>
              <a:t> Fram</a:t>
            </a:r>
            <a:r>
              <a:rPr lang="en-AU" sz="900" spc="-13" smtClean="0">
                <a:solidFill>
                  <a:srgbClr val="7E7E7E"/>
                </a:solidFill>
                <a:cs typeface="Calibri"/>
              </a:rPr>
              <a:t>ew</a:t>
            </a:r>
            <a:r>
              <a:rPr lang="en-AU" sz="900" spc="-4" smtClean="0">
                <a:solidFill>
                  <a:srgbClr val="7E7E7E"/>
                </a:solidFill>
                <a:cs typeface="Calibri"/>
              </a:rPr>
              <a:t>ork</a:t>
            </a:r>
            <a:endParaRPr lang="en-AU" sz="900">
              <a:solidFill>
                <a:prstClr val="black"/>
              </a:solidFill>
              <a:cs typeface="Calibri"/>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solidFill>
                  <a:prstClr val="black">
                    <a:tint val="75000"/>
                  </a:prstClr>
                </a:solidFill>
              </a:rPr>
              <a:pPr/>
              <a:t>4/10/2018</a:t>
            </a:fld>
            <a:endParaRPr lang="en-US" smtClean="0">
              <a:solidFill>
                <a:prstClr val="black">
                  <a:tint val="75000"/>
                </a:prstClr>
              </a:solidFill>
            </a:endParaRPr>
          </a:p>
        </p:txBody>
      </p:sp>
      <p:sp>
        <p:nvSpPr>
          <p:cNvPr id="6" name="Holder 6"/>
          <p:cNvSpPr>
            <a:spLocks noGrp="1"/>
          </p:cNvSpPr>
          <p:nvPr>
            <p:ph type="sldNum" sz="quarter" idx="7"/>
          </p:nvPr>
        </p:nvSpPr>
        <p:spPr/>
        <p:txBody>
          <a:bodyPr lIns="0" tIns="0" rIns="0" bIns="0"/>
          <a:lstStyle/>
          <a:p>
            <a:pPr marL="51409"/>
            <a:fld id="{81D60167-4931-47E6-BA6A-407CBD079E47}" type="slidenum">
              <a:rPr lang="en-AU" sz="900" smtClean="0">
                <a:solidFill>
                  <a:srgbClr val="7E7E7E"/>
                </a:solidFill>
                <a:cs typeface="Calibri"/>
              </a:rPr>
              <a:pPr marL="51409"/>
              <a:t>‹#›</a:t>
            </a:fld>
            <a:endParaRPr lang="en-AU" sz="900">
              <a:solidFill>
                <a:prstClr val="black"/>
              </a:solidFill>
              <a:cs typeface="Calibri"/>
            </a:endParaRPr>
          </a:p>
        </p:txBody>
      </p:sp>
    </p:spTree>
    <p:extLst>
      <p:ext uri="{BB962C8B-B14F-4D97-AF65-F5344CB8AC3E}">
        <p14:creationId xmlns:p14="http://schemas.microsoft.com/office/powerpoint/2010/main" val="2844818233"/>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p>
            <a:endParaRPr/>
          </a:p>
        </p:txBody>
      </p:sp>
      <p:sp>
        <p:nvSpPr>
          <p:cNvPr id="3" name="Holder 3"/>
          <p:cNvSpPr>
            <a:spLocks noGrp="1"/>
          </p:cNvSpPr>
          <p:nvPr>
            <p:ph type="body" idx="1"/>
          </p:nvPr>
        </p:nvSpPr>
        <p:spPr/>
        <p:txBody>
          <a:bodyPr lIns="0" tIns="0" rIns="0" bIns="0"/>
          <a:lstStyle/>
          <a:p>
            <a:endParaRPr/>
          </a:p>
        </p:txBody>
      </p:sp>
      <p:sp>
        <p:nvSpPr>
          <p:cNvPr id="4" name="Holder 4"/>
          <p:cNvSpPr>
            <a:spLocks noGrp="1"/>
          </p:cNvSpPr>
          <p:nvPr>
            <p:ph type="ftr" sz="quarter" idx="5"/>
          </p:nvPr>
        </p:nvSpPr>
        <p:spPr/>
        <p:txBody>
          <a:bodyPr lIns="0" tIns="0" rIns="0" bIns="0"/>
          <a:lstStyle/>
          <a:p>
            <a:pPr marL="10823"/>
            <a:r>
              <a:rPr lang="en-AU" sz="900" spc="-13" smtClean="0">
                <a:solidFill>
                  <a:srgbClr val="7E7E7E"/>
                </a:solidFill>
                <a:cs typeface="Calibri"/>
              </a:rPr>
              <a:t>U</a:t>
            </a:r>
            <a:r>
              <a:rPr lang="en-AU" sz="900" spc="-9" smtClean="0">
                <a:solidFill>
                  <a:srgbClr val="7E7E7E"/>
                </a:solidFill>
                <a:cs typeface="Calibri"/>
              </a:rPr>
              <a:t>NCLAS</a:t>
            </a:r>
            <a:r>
              <a:rPr lang="en-AU" sz="900" spc="-4" smtClean="0">
                <a:solidFill>
                  <a:srgbClr val="7E7E7E"/>
                </a:solidFill>
                <a:cs typeface="Calibri"/>
              </a:rPr>
              <a:t>SIFIED: </a:t>
            </a:r>
            <a:r>
              <a:rPr lang="en-AU" sz="900" spc="21" smtClean="0">
                <a:solidFill>
                  <a:srgbClr val="7E7E7E"/>
                </a:solidFill>
                <a:cs typeface="Calibri"/>
              </a:rPr>
              <a:t> </a:t>
            </a:r>
            <a:r>
              <a:rPr lang="en-AU" sz="900" spc="-4" smtClean="0">
                <a:solidFill>
                  <a:srgbClr val="7E7E7E"/>
                </a:solidFill>
                <a:cs typeface="Calibri"/>
              </a:rPr>
              <a:t>Bri</a:t>
            </a:r>
            <a:r>
              <a:rPr lang="en-AU" sz="900" spc="-13" smtClean="0">
                <a:solidFill>
                  <a:srgbClr val="7E7E7E"/>
                </a:solidFill>
                <a:cs typeface="Calibri"/>
              </a:rPr>
              <a:t>e</a:t>
            </a:r>
            <a:r>
              <a:rPr lang="en-AU" sz="900" spc="-9" smtClean="0">
                <a:solidFill>
                  <a:srgbClr val="7E7E7E"/>
                </a:solidFill>
                <a:cs typeface="Calibri"/>
              </a:rPr>
              <a:t>f</a:t>
            </a:r>
            <a:r>
              <a:rPr lang="en-AU" sz="900" spc="-4" smtClean="0">
                <a:solidFill>
                  <a:srgbClr val="7E7E7E"/>
                </a:solidFill>
                <a:cs typeface="Calibri"/>
              </a:rPr>
              <a:t>ing:</a:t>
            </a:r>
            <a:r>
              <a:rPr lang="en-AU" sz="900" spc="4" smtClean="0">
                <a:solidFill>
                  <a:srgbClr val="7E7E7E"/>
                </a:solidFill>
                <a:cs typeface="Calibri"/>
              </a:rPr>
              <a:t> </a:t>
            </a:r>
            <a:r>
              <a:rPr lang="en-AU" sz="900" spc="-9" smtClean="0">
                <a:solidFill>
                  <a:srgbClr val="7E7E7E"/>
                </a:solidFill>
                <a:cs typeface="Calibri"/>
              </a:rPr>
              <a:t>A</a:t>
            </a:r>
            <a:r>
              <a:rPr lang="en-AU" sz="900" spc="-13" smtClean="0">
                <a:solidFill>
                  <a:srgbClr val="7E7E7E"/>
                </a:solidFill>
                <a:cs typeface="Calibri"/>
              </a:rPr>
              <a:t>T</a:t>
            </a:r>
            <a:r>
              <a:rPr lang="en-AU" sz="900" spc="-9" smtClean="0">
                <a:solidFill>
                  <a:srgbClr val="7E7E7E"/>
                </a:solidFill>
                <a:cs typeface="Calibri"/>
              </a:rPr>
              <a:t>O Ope</a:t>
            </a:r>
            <a:r>
              <a:rPr lang="en-AU" sz="900" spc="-4" smtClean="0">
                <a:solidFill>
                  <a:srgbClr val="7E7E7E"/>
                </a:solidFill>
                <a:cs typeface="Calibri"/>
              </a:rPr>
              <a:t>rational</a:t>
            </a:r>
            <a:r>
              <a:rPr lang="en-AU" sz="900" spc="-9" smtClean="0">
                <a:solidFill>
                  <a:srgbClr val="7E7E7E"/>
                </a:solidFill>
                <a:cs typeface="Calibri"/>
              </a:rPr>
              <a:t> Fram</a:t>
            </a:r>
            <a:r>
              <a:rPr lang="en-AU" sz="900" spc="-13" smtClean="0">
                <a:solidFill>
                  <a:srgbClr val="7E7E7E"/>
                </a:solidFill>
                <a:cs typeface="Calibri"/>
              </a:rPr>
              <a:t>ew</a:t>
            </a:r>
            <a:r>
              <a:rPr lang="en-AU" sz="900" spc="-4" smtClean="0">
                <a:solidFill>
                  <a:srgbClr val="7E7E7E"/>
                </a:solidFill>
                <a:cs typeface="Calibri"/>
              </a:rPr>
              <a:t>ork</a:t>
            </a:r>
            <a:endParaRPr lang="en-AU" sz="900">
              <a:solidFill>
                <a:prstClr val="black"/>
              </a:solidFill>
              <a:cs typeface="Calibri"/>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solidFill>
                  <a:prstClr val="black">
                    <a:tint val="75000"/>
                  </a:prstClr>
                </a:solidFill>
              </a:rPr>
              <a:pPr/>
              <a:t>4/10/2018</a:t>
            </a:fld>
            <a:endParaRPr lang="en-US" smtClean="0">
              <a:solidFill>
                <a:prstClr val="black">
                  <a:tint val="75000"/>
                </a:prstClr>
              </a:solidFill>
            </a:endParaRPr>
          </a:p>
        </p:txBody>
      </p:sp>
      <p:sp>
        <p:nvSpPr>
          <p:cNvPr id="6" name="Holder 6"/>
          <p:cNvSpPr>
            <a:spLocks noGrp="1"/>
          </p:cNvSpPr>
          <p:nvPr>
            <p:ph type="sldNum" sz="quarter" idx="7"/>
          </p:nvPr>
        </p:nvSpPr>
        <p:spPr/>
        <p:txBody>
          <a:bodyPr lIns="0" tIns="0" rIns="0" bIns="0"/>
          <a:lstStyle/>
          <a:p>
            <a:pPr marL="51409"/>
            <a:fld id="{81D60167-4931-47E6-BA6A-407CBD079E47}" type="slidenum">
              <a:rPr lang="en-AU" sz="900" smtClean="0">
                <a:solidFill>
                  <a:srgbClr val="7E7E7E"/>
                </a:solidFill>
                <a:cs typeface="Calibri"/>
              </a:rPr>
              <a:pPr marL="51409"/>
              <a:t>‹#›</a:t>
            </a:fld>
            <a:endParaRPr lang="en-AU" sz="900">
              <a:solidFill>
                <a:prstClr val="black"/>
              </a:solidFill>
              <a:cs typeface="Calibri"/>
            </a:endParaRPr>
          </a:p>
        </p:txBody>
      </p:sp>
    </p:spTree>
    <p:extLst>
      <p:ext uri="{BB962C8B-B14F-4D97-AF65-F5344CB8AC3E}">
        <p14:creationId xmlns:p14="http://schemas.microsoft.com/office/powerpoint/2010/main" val="1982556291"/>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6922008" y="365773"/>
            <a:ext cx="266700" cy="141731"/>
          </a:xfrm>
          <a:prstGeom prst="rect">
            <a:avLst/>
          </a:prstGeom>
          <a:blipFill>
            <a:blip r:embed="rId2" cstate="print"/>
            <a:stretch>
              <a:fillRect/>
            </a:stretch>
          </a:blipFill>
        </p:spPr>
        <p:txBody>
          <a:bodyPr wrap="square" lIns="0" tIns="0" rIns="0" bIns="0" rtlCol="0">
            <a:noAutofit/>
          </a:bodyPr>
          <a:lstStyle/>
          <a:p>
            <a:pPr defTabSz="779252"/>
            <a:endParaRPr sz="1500">
              <a:solidFill>
                <a:prstClr val="black"/>
              </a:solidFill>
            </a:endParaRPr>
          </a:p>
        </p:txBody>
      </p:sp>
      <p:sp>
        <p:nvSpPr>
          <p:cNvPr id="17" name="bk object 17"/>
          <p:cNvSpPr/>
          <p:nvPr/>
        </p:nvSpPr>
        <p:spPr>
          <a:xfrm>
            <a:off x="6968748" y="384748"/>
            <a:ext cx="171756" cy="69974"/>
          </a:xfrm>
          <a:custGeom>
            <a:avLst/>
            <a:gdLst/>
            <a:ahLst/>
            <a:cxnLst/>
            <a:rect l="l" t="t" r="r" b="b"/>
            <a:pathLst>
              <a:path w="171756" h="93298">
                <a:moveTo>
                  <a:pt x="72963" y="0"/>
                </a:moveTo>
                <a:lnTo>
                  <a:pt x="26896" y="12354"/>
                </a:lnTo>
                <a:lnTo>
                  <a:pt x="0" y="46436"/>
                </a:lnTo>
                <a:lnTo>
                  <a:pt x="1041" y="53748"/>
                </a:lnTo>
                <a:lnTo>
                  <a:pt x="36713" y="84793"/>
                </a:lnTo>
                <a:lnTo>
                  <a:pt x="86459" y="93298"/>
                </a:lnTo>
                <a:lnTo>
                  <a:pt x="103797" y="92315"/>
                </a:lnTo>
                <a:lnTo>
                  <a:pt x="147193" y="78786"/>
                </a:lnTo>
                <a:lnTo>
                  <a:pt x="171756" y="40417"/>
                </a:lnTo>
                <a:lnTo>
                  <a:pt x="168232" y="32035"/>
                </a:lnTo>
                <a:lnTo>
                  <a:pt x="127425" y="6480"/>
                </a:lnTo>
                <a:lnTo>
                  <a:pt x="72963" y="0"/>
                </a:lnTo>
                <a:close/>
              </a:path>
            </a:pathLst>
          </a:custGeom>
          <a:solidFill>
            <a:srgbClr val="001F5F"/>
          </a:solidFill>
        </p:spPr>
        <p:txBody>
          <a:bodyPr wrap="square" lIns="0" tIns="0" rIns="0" bIns="0" rtlCol="0">
            <a:noAutofit/>
          </a:bodyPr>
          <a:lstStyle/>
          <a:p>
            <a:pPr defTabSz="779252"/>
            <a:endParaRPr sz="1500">
              <a:solidFill>
                <a:prstClr val="black"/>
              </a:solidFill>
            </a:endParaRPr>
          </a:p>
        </p:txBody>
      </p:sp>
      <p:sp>
        <p:nvSpPr>
          <p:cNvPr id="18" name="bk object 18"/>
          <p:cNvSpPr/>
          <p:nvPr/>
        </p:nvSpPr>
        <p:spPr>
          <a:xfrm>
            <a:off x="6968748" y="384748"/>
            <a:ext cx="171756" cy="69974"/>
          </a:xfrm>
          <a:custGeom>
            <a:avLst/>
            <a:gdLst/>
            <a:ahLst/>
            <a:cxnLst/>
            <a:rect l="l" t="t" r="r" b="b"/>
            <a:pathLst>
              <a:path w="171756" h="93298">
                <a:moveTo>
                  <a:pt x="0" y="46436"/>
                </a:moveTo>
                <a:lnTo>
                  <a:pt x="26896" y="12354"/>
                </a:lnTo>
                <a:lnTo>
                  <a:pt x="72963" y="0"/>
                </a:lnTo>
                <a:lnTo>
                  <a:pt x="93090" y="643"/>
                </a:lnTo>
                <a:lnTo>
                  <a:pt x="141334" y="11364"/>
                </a:lnTo>
                <a:lnTo>
                  <a:pt x="171756" y="40417"/>
                </a:lnTo>
                <a:lnTo>
                  <a:pt x="170244" y="51839"/>
                </a:lnTo>
                <a:lnTo>
                  <a:pt x="134517" y="84942"/>
                </a:lnTo>
                <a:lnTo>
                  <a:pt x="86459" y="93298"/>
                </a:lnTo>
                <a:lnTo>
                  <a:pt x="68446" y="92284"/>
                </a:lnTo>
                <a:lnTo>
                  <a:pt x="23752" y="78730"/>
                </a:lnTo>
                <a:lnTo>
                  <a:pt x="0" y="46436"/>
                </a:lnTo>
                <a:close/>
              </a:path>
            </a:pathLst>
          </a:custGeom>
          <a:ln w="9525">
            <a:solidFill>
              <a:srgbClr val="001F5F"/>
            </a:solidFill>
          </a:ln>
        </p:spPr>
        <p:txBody>
          <a:bodyPr wrap="square" lIns="0" tIns="0" rIns="0" bIns="0" rtlCol="0">
            <a:noAutofit/>
          </a:bodyPr>
          <a:lstStyle/>
          <a:p>
            <a:pPr defTabSz="779252"/>
            <a:endParaRPr sz="1500">
              <a:solidFill>
                <a:prstClr val="black"/>
              </a:solidFill>
            </a:endParaRPr>
          </a:p>
        </p:txBody>
      </p:sp>
      <p:sp>
        <p:nvSpPr>
          <p:cNvPr id="2" name="Holder 2"/>
          <p:cNvSpPr>
            <a:spLocks noGrp="1"/>
          </p:cNvSpPr>
          <p:nvPr>
            <p:ph type="title"/>
          </p:nvPr>
        </p:nvSpPr>
        <p:spPr/>
        <p:txBody>
          <a:bodyPr lIns="0" tIns="0" rIns="0" bIns="0"/>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noAutofit/>
          </a:bodyPr>
          <a:lstStyle/>
          <a:p>
            <a:endParaRPr/>
          </a:p>
        </p:txBody>
      </p:sp>
      <p:sp>
        <p:nvSpPr>
          <p:cNvPr id="4" name="Holder 4"/>
          <p:cNvSpPr>
            <a:spLocks noGrp="1"/>
          </p:cNvSpPr>
          <p:nvPr>
            <p:ph sz="half" idx="3"/>
          </p:nvPr>
        </p:nvSpPr>
        <p:spPr>
          <a:xfrm>
            <a:off x="4709159" y="1183005"/>
            <a:ext cx="3977640" cy="3394710"/>
          </a:xfrm>
          <a:prstGeom prst="rect">
            <a:avLst/>
          </a:prstGeom>
        </p:spPr>
        <p:txBody>
          <a:bodyPr wrap="square" lIns="0" tIns="0" rIns="0" bIns="0">
            <a:noAutofit/>
          </a:bodyPr>
          <a:lstStyle/>
          <a:p>
            <a:endParaRPr/>
          </a:p>
        </p:txBody>
      </p:sp>
      <p:sp>
        <p:nvSpPr>
          <p:cNvPr id="5" name="Holder 5"/>
          <p:cNvSpPr>
            <a:spLocks noGrp="1"/>
          </p:cNvSpPr>
          <p:nvPr>
            <p:ph type="ftr" sz="quarter" idx="5"/>
          </p:nvPr>
        </p:nvSpPr>
        <p:spPr/>
        <p:txBody>
          <a:bodyPr lIns="0" tIns="0" rIns="0" bIns="0"/>
          <a:lstStyle/>
          <a:p>
            <a:pPr marL="10823"/>
            <a:r>
              <a:rPr lang="en-AU" sz="900" spc="-13" smtClean="0">
                <a:solidFill>
                  <a:srgbClr val="7E7E7E"/>
                </a:solidFill>
                <a:cs typeface="Calibri"/>
              </a:rPr>
              <a:t>U</a:t>
            </a:r>
            <a:r>
              <a:rPr lang="en-AU" sz="900" spc="-9" smtClean="0">
                <a:solidFill>
                  <a:srgbClr val="7E7E7E"/>
                </a:solidFill>
                <a:cs typeface="Calibri"/>
              </a:rPr>
              <a:t>NCLAS</a:t>
            </a:r>
            <a:r>
              <a:rPr lang="en-AU" sz="900" spc="-4" smtClean="0">
                <a:solidFill>
                  <a:srgbClr val="7E7E7E"/>
                </a:solidFill>
                <a:cs typeface="Calibri"/>
              </a:rPr>
              <a:t>SIFIED: </a:t>
            </a:r>
            <a:r>
              <a:rPr lang="en-AU" sz="900" spc="21" smtClean="0">
                <a:solidFill>
                  <a:srgbClr val="7E7E7E"/>
                </a:solidFill>
                <a:cs typeface="Calibri"/>
              </a:rPr>
              <a:t> </a:t>
            </a:r>
            <a:r>
              <a:rPr lang="en-AU" sz="900" spc="-4" smtClean="0">
                <a:solidFill>
                  <a:srgbClr val="7E7E7E"/>
                </a:solidFill>
                <a:cs typeface="Calibri"/>
              </a:rPr>
              <a:t>Bri</a:t>
            </a:r>
            <a:r>
              <a:rPr lang="en-AU" sz="900" spc="-13" smtClean="0">
                <a:solidFill>
                  <a:srgbClr val="7E7E7E"/>
                </a:solidFill>
                <a:cs typeface="Calibri"/>
              </a:rPr>
              <a:t>e</a:t>
            </a:r>
            <a:r>
              <a:rPr lang="en-AU" sz="900" spc="-9" smtClean="0">
                <a:solidFill>
                  <a:srgbClr val="7E7E7E"/>
                </a:solidFill>
                <a:cs typeface="Calibri"/>
              </a:rPr>
              <a:t>f</a:t>
            </a:r>
            <a:r>
              <a:rPr lang="en-AU" sz="900" spc="-4" smtClean="0">
                <a:solidFill>
                  <a:srgbClr val="7E7E7E"/>
                </a:solidFill>
                <a:cs typeface="Calibri"/>
              </a:rPr>
              <a:t>ing:</a:t>
            </a:r>
            <a:r>
              <a:rPr lang="en-AU" sz="900" spc="4" smtClean="0">
                <a:solidFill>
                  <a:srgbClr val="7E7E7E"/>
                </a:solidFill>
                <a:cs typeface="Calibri"/>
              </a:rPr>
              <a:t> </a:t>
            </a:r>
            <a:r>
              <a:rPr lang="en-AU" sz="900" spc="-9" smtClean="0">
                <a:solidFill>
                  <a:srgbClr val="7E7E7E"/>
                </a:solidFill>
                <a:cs typeface="Calibri"/>
              </a:rPr>
              <a:t>A</a:t>
            </a:r>
            <a:r>
              <a:rPr lang="en-AU" sz="900" spc="-13" smtClean="0">
                <a:solidFill>
                  <a:srgbClr val="7E7E7E"/>
                </a:solidFill>
                <a:cs typeface="Calibri"/>
              </a:rPr>
              <a:t>T</a:t>
            </a:r>
            <a:r>
              <a:rPr lang="en-AU" sz="900" spc="-9" smtClean="0">
                <a:solidFill>
                  <a:srgbClr val="7E7E7E"/>
                </a:solidFill>
                <a:cs typeface="Calibri"/>
              </a:rPr>
              <a:t>O Ope</a:t>
            </a:r>
            <a:r>
              <a:rPr lang="en-AU" sz="900" spc="-4" smtClean="0">
                <a:solidFill>
                  <a:srgbClr val="7E7E7E"/>
                </a:solidFill>
                <a:cs typeface="Calibri"/>
              </a:rPr>
              <a:t>rational</a:t>
            </a:r>
            <a:r>
              <a:rPr lang="en-AU" sz="900" spc="-9" smtClean="0">
                <a:solidFill>
                  <a:srgbClr val="7E7E7E"/>
                </a:solidFill>
                <a:cs typeface="Calibri"/>
              </a:rPr>
              <a:t> Fram</a:t>
            </a:r>
            <a:r>
              <a:rPr lang="en-AU" sz="900" spc="-13" smtClean="0">
                <a:solidFill>
                  <a:srgbClr val="7E7E7E"/>
                </a:solidFill>
                <a:cs typeface="Calibri"/>
              </a:rPr>
              <a:t>ew</a:t>
            </a:r>
            <a:r>
              <a:rPr lang="en-AU" sz="900" spc="-4" smtClean="0">
                <a:solidFill>
                  <a:srgbClr val="7E7E7E"/>
                </a:solidFill>
                <a:cs typeface="Calibri"/>
              </a:rPr>
              <a:t>ork</a:t>
            </a:r>
            <a:endParaRPr lang="en-AU" sz="900">
              <a:solidFill>
                <a:prstClr val="black"/>
              </a:solidFill>
              <a:cs typeface="Calibri"/>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solidFill>
                  <a:prstClr val="black">
                    <a:tint val="75000"/>
                  </a:prstClr>
                </a:solidFill>
              </a:rPr>
              <a:pPr/>
              <a:t>4/10/2018</a:t>
            </a:fld>
            <a:endParaRPr lang="en-US" smtClean="0">
              <a:solidFill>
                <a:prstClr val="black">
                  <a:tint val="75000"/>
                </a:prstClr>
              </a:solidFill>
            </a:endParaRPr>
          </a:p>
        </p:txBody>
      </p:sp>
      <p:sp>
        <p:nvSpPr>
          <p:cNvPr id="7" name="Holder 7"/>
          <p:cNvSpPr>
            <a:spLocks noGrp="1"/>
          </p:cNvSpPr>
          <p:nvPr>
            <p:ph type="sldNum" sz="quarter" idx="7"/>
          </p:nvPr>
        </p:nvSpPr>
        <p:spPr/>
        <p:txBody>
          <a:bodyPr lIns="0" tIns="0" rIns="0" bIns="0"/>
          <a:lstStyle/>
          <a:p>
            <a:pPr marL="51409"/>
            <a:fld id="{81D60167-4931-47E6-BA6A-407CBD079E47}" type="slidenum">
              <a:rPr lang="en-AU" sz="900" smtClean="0">
                <a:solidFill>
                  <a:srgbClr val="7E7E7E"/>
                </a:solidFill>
                <a:cs typeface="Calibri"/>
              </a:rPr>
              <a:pPr marL="51409"/>
              <a:t>‹#›</a:t>
            </a:fld>
            <a:endParaRPr lang="en-AU" sz="900">
              <a:solidFill>
                <a:prstClr val="black"/>
              </a:solidFill>
              <a:cs typeface="Calibri"/>
            </a:endParaRPr>
          </a:p>
        </p:txBody>
      </p:sp>
    </p:spTree>
    <p:extLst>
      <p:ext uri="{BB962C8B-B14F-4D97-AF65-F5344CB8AC3E}">
        <p14:creationId xmlns:p14="http://schemas.microsoft.com/office/powerpoint/2010/main" val="33657815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752864" y="468629"/>
            <a:ext cx="7373111" cy="4674870"/>
          </a:xfrm>
          <a:prstGeom prst="rect">
            <a:avLst/>
          </a:prstGeom>
          <a:blipFill>
            <a:blip r:embed="rId2" cstate="print"/>
            <a:stretch>
              <a:fillRect/>
            </a:stretch>
          </a:blipFill>
        </p:spPr>
        <p:txBody>
          <a:bodyPr wrap="square" lIns="0" tIns="0" rIns="0" bIns="0" rtlCol="0">
            <a:noAutofit/>
          </a:bodyPr>
          <a:lstStyle/>
          <a:p>
            <a:pPr defTabSz="779252"/>
            <a:endParaRPr sz="1500">
              <a:solidFill>
                <a:prstClr val="black"/>
              </a:solidFill>
            </a:endParaRPr>
          </a:p>
        </p:txBody>
      </p:sp>
      <p:sp>
        <p:nvSpPr>
          <p:cNvPr id="17" name="bk object 17"/>
          <p:cNvSpPr/>
          <p:nvPr/>
        </p:nvSpPr>
        <p:spPr>
          <a:xfrm>
            <a:off x="4771653" y="297180"/>
            <a:ext cx="3688079" cy="2944368"/>
          </a:xfrm>
          <a:prstGeom prst="rect">
            <a:avLst/>
          </a:prstGeom>
          <a:blipFill>
            <a:blip r:embed="rId3" cstate="print"/>
            <a:stretch>
              <a:fillRect/>
            </a:stretch>
          </a:blipFill>
        </p:spPr>
        <p:txBody>
          <a:bodyPr wrap="square" lIns="0" tIns="0" rIns="0" bIns="0" rtlCol="0">
            <a:noAutofit/>
          </a:bodyPr>
          <a:lstStyle/>
          <a:p>
            <a:pPr defTabSz="779252"/>
            <a:endParaRPr sz="1500">
              <a:solidFill>
                <a:prstClr val="black"/>
              </a:solidFill>
            </a:endParaRPr>
          </a:p>
        </p:txBody>
      </p:sp>
      <p:sp>
        <p:nvSpPr>
          <p:cNvPr id="18" name="bk object 18"/>
          <p:cNvSpPr/>
          <p:nvPr/>
        </p:nvSpPr>
        <p:spPr>
          <a:xfrm>
            <a:off x="2107564" y="1414179"/>
            <a:ext cx="4224020" cy="2658904"/>
          </a:xfrm>
          <a:prstGeom prst="rect">
            <a:avLst/>
          </a:prstGeom>
          <a:blipFill>
            <a:blip r:embed="rId4" cstate="print"/>
            <a:stretch>
              <a:fillRect/>
            </a:stretch>
          </a:blipFill>
        </p:spPr>
        <p:txBody>
          <a:bodyPr wrap="square" lIns="0" tIns="0" rIns="0" bIns="0" rtlCol="0">
            <a:noAutofit/>
          </a:bodyPr>
          <a:lstStyle/>
          <a:p>
            <a:pPr defTabSz="779252"/>
            <a:endParaRPr sz="1500">
              <a:solidFill>
                <a:prstClr val="black"/>
              </a:solidFill>
            </a:endParaRPr>
          </a:p>
        </p:txBody>
      </p:sp>
      <p:sp>
        <p:nvSpPr>
          <p:cNvPr id="2" name="Holder 2"/>
          <p:cNvSpPr>
            <a:spLocks noGrp="1"/>
          </p:cNvSpPr>
          <p:nvPr>
            <p:ph type="title"/>
          </p:nvPr>
        </p:nvSpPr>
        <p:spPr/>
        <p:txBody>
          <a:bodyPr lIns="0" tIns="0" rIns="0" bIns="0"/>
          <a:lstStyle/>
          <a:p>
            <a:endParaRPr/>
          </a:p>
        </p:txBody>
      </p:sp>
      <p:sp>
        <p:nvSpPr>
          <p:cNvPr id="3" name="Holder 3"/>
          <p:cNvSpPr>
            <a:spLocks noGrp="1"/>
          </p:cNvSpPr>
          <p:nvPr>
            <p:ph type="ftr" sz="quarter" idx="5"/>
          </p:nvPr>
        </p:nvSpPr>
        <p:spPr/>
        <p:txBody>
          <a:bodyPr lIns="0" tIns="0" rIns="0" bIns="0"/>
          <a:lstStyle/>
          <a:p>
            <a:pPr marL="10823"/>
            <a:r>
              <a:rPr lang="en-AU" sz="900" spc="-13" smtClean="0">
                <a:solidFill>
                  <a:srgbClr val="7E7E7E"/>
                </a:solidFill>
                <a:cs typeface="Calibri"/>
              </a:rPr>
              <a:t>U</a:t>
            </a:r>
            <a:r>
              <a:rPr lang="en-AU" sz="900" spc="-9" smtClean="0">
                <a:solidFill>
                  <a:srgbClr val="7E7E7E"/>
                </a:solidFill>
                <a:cs typeface="Calibri"/>
              </a:rPr>
              <a:t>NCLAS</a:t>
            </a:r>
            <a:r>
              <a:rPr lang="en-AU" sz="900" spc="-4" smtClean="0">
                <a:solidFill>
                  <a:srgbClr val="7E7E7E"/>
                </a:solidFill>
                <a:cs typeface="Calibri"/>
              </a:rPr>
              <a:t>SIFIED: </a:t>
            </a:r>
            <a:r>
              <a:rPr lang="en-AU" sz="900" spc="21" smtClean="0">
                <a:solidFill>
                  <a:srgbClr val="7E7E7E"/>
                </a:solidFill>
                <a:cs typeface="Calibri"/>
              </a:rPr>
              <a:t> </a:t>
            </a:r>
            <a:r>
              <a:rPr lang="en-AU" sz="900" spc="-4" smtClean="0">
                <a:solidFill>
                  <a:srgbClr val="7E7E7E"/>
                </a:solidFill>
                <a:cs typeface="Calibri"/>
              </a:rPr>
              <a:t>Bri</a:t>
            </a:r>
            <a:r>
              <a:rPr lang="en-AU" sz="900" spc="-13" smtClean="0">
                <a:solidFill>
                  <a:srgbClr val="7E7E7E"/>
                </a:solidFill>
                <a:cs typeface="Calibri"/>
              </a:rPr>
              <a:t>e</a:t>
            </a:r>
            <a:r>
              <a:rPr lang="en-AU" sz="900" spc="-9" smtClean="0">
                <a:solidFill>
                  <a:srgbClr val="7E7E7E"/>
                </a:solidFill>
                <a:cs typeface="Calibri"/>
              </a:rPr>
              <a:t>f</a:t>
            </a:r>
            <a:r>
              <a:rPr lang="en-AU" sz="900" spc="-4" smtClean="0">
                <a:solidFill>
                  <a:srgbClr val="7E7E7E"/>
                </a:solidFill>
                <a:cs typeface="Calibri"/>
              </a:rPr>
              <a:t>ing:</a:t>
            </a:r>
            <a:r>
              <a:rPr lang="en-AU" sz="900" spc="4" smtClean="0">
                <a:solidFill>
                  <a:srgbClr val="7E7E7E"/>
                </a:solidFill>
                <a:cs typeface="Calibri"/>
              </a:rPr>
              <a:t> </a:t>
            </a:r>
            <a:r>
              <a:rPr lang="en-AU" sz="900" spc="-9" smtClean="0">
                <a:solidFill>
                  <a:srgbClr val="7E7E7E"/>
                </a:solidFill>
                <a:cs typeface="Calibri"/>
              </a:rPr>
              <a:t>A</a:t>
            </a:r>
            <a:r>
              <a:rPr lang="en-AU" sz="900" spc="-13" smtClean="0">
                <a:solidFill>
                  <a:srgbClr val="7E7E7E"/>
                </a:solidFill>
                <a:cs typeface="Calibri"/>
              </a:rPr>
              <a:t>T</a:t>
            </a:r>
            <a:r>
              <a:rPr lang="en-AU" sz="900" spc="-9" smtClean="0">
                <a:solidFill>
                  <a:srgbClr val="7E7E7E"/>
                </a:solidFill>
                <a:cs typeface="Calibri"/>
              </a:rPr>
              <a:t>O Ope</a:t>
            </a:r>
            <a:r>
              <a:rPr lang="en-AU" sz="900" spc="-4" smtClean="0">
                <a:solidFill>
                  <a:srgbClr val="7E7E7E"/>
                </a:solidFill>
                <a:cs typeface="Calibri"/>
              </a:rPr>
              <a:t>rational</a:t>
            </a:r>
            <a:r>
              <a:rPr lang="en-AU" sz="900" spc="-9" smtClean="0">
                <a:solidFill>
                  <a:srgbClr val="7E7E7E"/>
                </a:solidFill>
                <a:cs typeface="Calibri"/>
              </a:rPr>
              <a:t> Fram</a:t>
            </a:r>
            <a:r>
              <a:rPr lang="en-AU" sz="900" spc="-13" smtClean="0">
                <a:solidFill>
                  <a:srgbClr val="7E7E7E"/>
                </a:solidFill>
                <a:cs typeface="Calibri"/>
              </a:rPr>
              <a:t>ew</a:t>
            </a:r>
            <a:r>
              <a:rPr lang="en-AU" sz="900" spc="-4" smtClean="0">
                <a:solidFill>
                  <a:srgbClr val="7E7E7E"/>
                </a:solidFill>
                <a:cs typeface="Calibri"/>
              </a:rPr>
              <a:t>ork</a:t>
            </a:r>
            <a:endParaRPr lang="en-AU" sz="900">
              <a:solidFill>
                <a:prstClr val="black"/>
              </a:solidFill>
              <a:cs typeface="Calibri"/>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solidFill>
                  <a:prstClr val="black">
                    <a:tint val="75000"/>
                  </a:prstClr>
                </a:solidFill>
              </a:rPr>
              <a:pPr/>
              <a:t>4/10/2018</a:t>
            </a:fld>
            <a:endParaRPr lang="en-US" smtClean="0">
              <a:solidFill>
                <a:prstClr val="black">
                  <a:tint val="75000"/>
                </a:prstClr>
              </a:solidFill>
            </a:endParaRPr>
          </a:p>
        </p:txBody>
      </p:sp>
      <p:sp>
        <p:nvSpPr>
          <p:cNvPr id="5" name="Holder 5"/>
          <p:cNvSpPr>
            <a:spLocks noGrp="1"/>
          </p:cNvSpPr>
          <p:nvPr>
            <p:ph type="sldNum" sz="quarter" idx="7"/>
          </p:nvPr>
        </p:nvSpPr>
        <p:spPr/>
        <p:txBody>
          <a:bodyPr lIns="0" tIns="0" rIns="0" bIns="0"/>
          <a:lstStyle/>
          <a:p>
            <a:pPr marL="51409"/>
            <a:fld id="{81D60167-4931-47E6-BA6A-407CBD079E47}" type="slidenum">
              <a:rPr lang="en-AU" sz="900" smtClean="0">
                <a:solidFill>
                  <a:srgbClr val="7E7E7E"/>
                </a:solidFill>
                <a:cs typeface="Calibri"/>
              </a:rPr>
              <a:pPr marL="51409"/>
              <a:t>‹#›</a:t>
            </a:fld>
            <a:endParaRPr lang="en-AU" sz="900">
              <a:solidFill>
                <a:prstClr val="black"/>
              </a:solidFill>
              <a:cs typeface="Calibri"/>
            </a:endParaRPr>
          </a:p>
        </p:txBody>
      </p:sp>
    </p:spTree>
    <p:extLst>
      <p:ext uri="{BB962C8B-B14F-4D97-AF65-F5344CB8AC3E}">
        <p14:creationId xmlns:p14="http://schemas.microsoft.com/office/powerpoint/2010/main" val="1467071600"/>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4"/>
            <a:ext cx="9144000" cy="5143499"/>
          </a:xfrm>
          <a:custGeom>
            <a:avLst/>
            <a:gdLst/>
            <a:ahLst/>
            <a:cxnLst/>
            <a:rect l="l" t="t" r="r" b="b"/>
            <a:pathLst>
              <a:path w="9144000" h="6857999">
                <a:moveTo>
                  <a:pt x="0" y="6858000"/>
                </a:moveTo>
                <a:lnTo>
                  <a:pt x="9144000" y="6858000"/>
                </a:lnTo>
                <a:lnTo>
                  <a:pt x="9144000" y="0"/>
                </a:lnTo>
                <a:lnTo>
                  <a:pt x="0" y="0"/>
                </a:lnTo>
                <a:lnTo>
                  <a:pt x="0" y="6858000"/>
                </a:lnTo>
              </a:path>
            </a:pathLst>
          </a:custGeom>
          <a:solidFill>
            <a:srgbClr val="0E969B"/>
          </a:solidFill>
        </p:spPr>
        <p:txBody>
          <a:bodyPr wrap="square" lIns="0" tIns="0" rIns="0" bIns="0" rtlCol="0">
            <a:noAutofit/>
          </a:bodyPr>
          <a:lstStyle/>
          <a:p>
            <a:pPr defTabSz="779252"/>
            <a:endParaRPr sz="1500">
              <a:solidFill>
                <a:prstClr val="black"/>
              </a:solidFill>
            </a:endParaRPr>
          </a:p>
        </p:txBody>
      </p:sp>
      <p:sp>
        <p:nvSpPr>
          <p:cNvPr id="17" name="bk object 17"/>
          <p:cNvSpPr/>
          <p:nvPr/>
        </p:nvSpPr>
        <p:spPr>
          <a:xfrm>
            <a:off x="1152530" y="3827907"/>
            <a:ext cx="406400" cy="0"/>
          </a:xfrm>
          <a:custGeom>
            <a:avLst/>
            <a:gdLst/>
            <a:ahLst/>
            <a:cxnLst/>
            <a:rect l="l" t="t" r="r" b="b"/>
            <a:pathLst>
              <a:path w="406400">
                <a:moveTo>
                  <a:pt x="0" y="0"/>
                </a:moveTo>
                <a:lnTo>
                  <a:pt x="406400" y="0"/>
                </a:lnTo>
                <a:lnTo>
                  <a:pt x="406400" y="0"/>
                </a:lnTo>
              </a:path>
            </a:pathLst>
          </a:custGeom>
          <a:ln w="12700">
            <a:solidFill>
              <a:srgbClr val="2B2F53"/>
            </a:solidFill>
          </a:ln>
        </p:spPr>
        <p:txBody>
          <a:bodyPr wrap="square" lIns="0" tIns="0" rIns="0" bIns="0" rtlCol="0">
            <a:noAutofit/>
          </a:bodyPr>
          <a:lstStyle/>
          <a:p>
            <a:pPr defTabSz="779252"/>
            <a:endParaRPr sz="1500">
              <a:solidFill>
                <a:prstClr val="black"/>
              </a:solidFill>
            </a:endParaRPr>
          </a:p>
        </p:txBody>
      </p:sp>
      <p:sp>
        <p:nvSpPr>
          <p:cNvPr id="18" name="bk object 18"/>
          <p:cNvSpPr/>
          <p:nvPr/>
        </p:nvSpPr>
        <p:spPr>
          <a:xfrm>
            <a:off x="1152530" y="1321594"/>
            <a:ext cx="406400" cy="0"/>
          </a:xfrm>
          <a:custGeom>
            <a:avLst/>
            <a:gdLst/>
            <a:ahLst/>
            <a:cxnLst/>
            <a:rect l="l" t="t" r="r" b="b"/>
            <a:pathLst>
              <a:path w="406400">
                <a:moveTo>
                  <a:pt x="0" y="0"/>
                </a:moveTo>
                <a:lnTo>
                  <a:pt x="406400" y="0"/>
                </a:lnTo>
                <a:lnTo>
                  <a:pt x="406400" y="0"/>
                </a:lnTo>
              </a:path>
            </a:pathLst>
          </a:custGeom>
          <a:ln w="12700">
            <a:solidFill>
              <a:srgbClr val="2B2F53"/>
            </a:solidFill>
          </a:ln>
        </p:spPr>
        <p:txBody>
          <a:bodyPr wrap="square" lIns="0" tIns="0" rIns="0" bIns="0" rtlCol="0">
            <a:noAutofit/>
          </a:bodyPr>
          <a:lstStyle/>
          <a:p>
            <a:pPr defTabSz="779252"/>
            <a:endParaRPr sz="1500">
              <a:solidFill>
                <a:prstClr val="black"/>
              </a:solidFill>
            </a:endParaRPr>
          </a:p>
        </p:txBody>
      </p:sp>
      <p:sp>
        <p:nvSpPr>
          <p:cNvPr id="2" name="Holder 2"/>
          <p:cNvSpPr>
            <a:spLocks noGrp="1"/>
          </p:cNvSpPr>
          <p:nvPr>
            <p:ph type="ftr" sz="quarter" idx="5"/>
          </p:nvPr>
        </p:nvSpPr>
        <p:spPr/>
        <p:txBody>
          <a:bodyPr lIns="0" tIns="0" rIns="0" bIns="0"/>
          <a:lstStyle/>
          <a:p>
            <a:pPr marL="10823"/>
            <a:r>
              <a:rPr lang="en-AU" sz="900" spc="-13" smtClean="0">
                <a:solidFill>
                  <a:srgbClr val="7E7E7E"/>
                </a:solidFill>
                <a:cs typeface="Calibri"/>
              </a:rPr>
              <a:t>U</a:t>
            </a:r>
            <a:r>
              <a:rPr lang="en-AU" sz="900" spc="-9" smtClean="0">
                <a:solidFill>
                  <a:srgbClr val="7E7E7E"/>
                </a:solidFill>
                <a:cs typeface="Calibri"/>
              </a:rPr>
              <a:t>NCLAS</a:t>
            </a:r>
            <a:r>
              <a:rPr lang="en-AU" sz="900" spc="-4" smtClean="0">
                <a:solidFill>
                  <a:srgbClr val="7E7E7E"/>
                </a:solidFill>
                <a:cs typeface="Calibri"/>
              </a:rPr>
              <a:t>SIFIED: </a:t>
            </a:r>
            <a:r>
              <a:rPr lang="en-AU" sz="900" spc="21" smtClean="0">
                <a:solidFill>
                  <a:srgbClr val="7E7E7E"/>
                </a:solidFill>
                <a:cs typeface="Calibri"/>
              </a:rPr>
              <a:t> </a:t>
            </a:r>
            <a:r>
              <a:rPr lang="en-AU" sz="900" spc="-4" smtClean="0">
                <a:solidFill>
                  <a:srgbClr val="7E7E7E"/>
                </a:solidFill>
                <a:cs typeface="Calibri"/>
              </a:rPr>
              <a:t>Bri</a:t>
            </a:r>
            <a:r>
              <a:rPr lang="en-AU" sz="900" spc="-13" smtClean="0">
                <a:solidFill>
                  <a:srgbClr val="7E7E7E"/>
                </a:solidFill>
                <a:cs typeface="Calibri"/>
              </a:rPr>
              <a:t>e</a:t>
            </a:r>
            <a:r>
              <a:rPr lang="en-AU" sz="900" spc="-9" smtClean="0">
                <a:solidFill>
                  <a:srgbClr val="7E7E7E"/>
                </a:solidFill>
                <a:cs typeface="Calibri"/>
              </a:rPr>
              <a:t>f</a:t>
            </a:r>
            <a:r>
              <a:rPr lang="en-AU" sz="900" spc="-4" smtClean="0">
                <a:solidFill>
                  <a:srgbClr val="7E7E7E"/>
                </a:solidFill>
                <a:cs typeface="Calibri"/>
              </a:rPr>
              <a:t>ing:</a:t>
            </a:r>
            <a:r>
              <a:rPr lang="en-AU" sz="900" spc="4" smtClean="0">
                <a:solidFill>
                  <a:srgbClr val="7E7E7E"/>
                </a:solidFill>
                <a:cs typeface="Calibri"/>
              </a:rPr>
              <a:t> </a:t>
            </a:r>
            <a:r>
              <a:rPr lang="en-AU" sz="900" spc="-9" smtClean="0">
                <a:solidFill>
                  <a:srgbClr val="7E7E7E"/>
                </a:solidFill>
                <a:cs typeface="Calibri"/>
              </a:rPr>
              <a:t>A</a:t>
            </a:r>
            <a:r>
              <a:rPr lang="en-AU" sz="900" spc="-13" smtClean="0">
                <a:solidFill>
                  <a:srgbClr val="7E7E7E"/>
                </a:solidFill>
                <a:cs typeface="Calibri"/>
              </a:rPr>
              <a:t>T</a:t>
            </a:r>
            <a:r>
              <a:rPr lang="en-AU" sz="900" spc="-9" smtClean="0">
                <a:solidFill>
                  <a:srgbClr val="7E7E7E"/>
                </a:solidFill>
                <a:cs typeface="Calibri"/>
              </a:rPr>
              <a:t>O Ope</a:t>
            </a:r>
            <a:r>
              <a:rPr lang="en-AU" sz="900" spc="-4" smtClean="0">
                <a:solidFill>
                  <a:srgbClr val="7E7E7E"/>
                </a:solidFill>
                <a:cs typeface="Calibri"/>
              </a:rPr>
              <a:t>rational</a:t>
            </a:r>
            <a:r>
              <a:rPr lang="en-AU" sz="900" spc="-9" smtClean="0">
                <a:solidFill>
                  <a:srgbClr val="7E7E7E"/>
                </a:solidFill>
                <a:cs typeface="Calibri"/>
              </a:rPr>
              <a:t> Fram</a:t>
            </a:r>
            <a:r>
              <a:rPr lang="en-AU" sz="900" spc="-13" smtClean="0">
                <a:solidFill>
                  <a:srgbClr val="7E7E7E"/>
                </a:solidFill>
                <a:cs typeface="Calibri"/>
              </a:rPr>
              <a:t>ew</a:t>
            </a:r>
            <a:r>
              <a:rPr lang="en-AU" sz="900" spc="-4" smtClean="0">
                <a:solidFill>
                  <a:srgbClr val="7E7E7E"/>
                </a:solidFill>
                <a:cs typeface="Calibri"/>
              </a:rPr>
              <a:t>ork</a:t>
            </a:r>
            <a:endParaRPr lang="en-AU" sz="900">
              <a:solidFill>
                <a:prstClr val="black"/>
              </a:solidFill>
              <a:cs typeface="Calibri"/>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solidFill>
                  <a:prstClr val="black">
                    <a:tint val="75000"/>
                  </a:prstClr>
                </a:solidFill>
              </a:rPr>
              <a:pPr/>
              <a:t>4/10/2018</a:t>
            </a:fld>
            <a:endParaRPr lang="en-US" smtClean="0">
              <a:solidFill>
                <a:prstClr val="black">
                  <a:tint val="75000"/>
                </a:prstClr>
              </a:solidFill>
            </a:endParaRPr>
          </a:p>
        </p:txBody>
      </p:sp>
      <p:sp>
        <p:nvSpPr>
          <p:cNvPr id="4" name="Holder 4"/>
          <p:cNvSpPr>
            <a:spLocks noGrp="1"/>
          </p:cNvSpPr>
          <p:nvPr>
            <p:ph type="sldNum" sz="quarter" idx="7"/>
          </p:nvPr>
        </p:nvSpPr>
        <p:spPr/>
        <p:txBody>
          <a:bodyPr lIns="0" tIns="0" rIns="0" bIns="0"/>
          <a:lstStyle/>
          <a:p>
            <a:pPr marL="51409"/>
            <a:fld id="{81D60167-4931-47E6-BA6A-407CBD079E47}" type="slidenum">
              <a:rPr lang="en-AU" sz="900" smtClean="0">
                <a:solidFill>
                  <a:srgbClr val="7E7E7E"/>
                </a:solidFill>
                <a:cs typeface="Calibri"/>
              </a:rPr>
              <a:pPr marL="51409"/>
              <a:t>‹#›</a:t>
            </a:fld>
            <a:endParaRPr lang="en-AU" sz="900">
              <a:solidFill>
                <a:prstClr val="black"/>
              </a:solidFill>
              <a:cs typeface="Calibri"/>
            </a:endParaRPr>
          </a:p>
        </p:txBody>
      </p:sp>
    </p:spTree>
    <p:extLst>
      <p:ext uri="{BB962C8B-B14F-4D97-AF65-F5344CB8AC3E}">
        <p14:creationId xmlns:p14="http://schemas.microsoft.com/office/powerpoint/2010/main" val="11922174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D91EDFDF-B2AA-4E88-B236-F3B5B480000D}" type="datetimeFigureOut">
              <a:rPr lang="en-AU" smtClean="0"/>
              <a:t>10/04/2018</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A4EFC4A1-8778-4285-9CB6-1B3353032876}" type="slidenum">
              <a:rPr lang="en-AU" smtClean="0"/>
              <a:t>‹#›</a:t>
            </a:fld>
            <a:endParaRPr lang="en-AU" dirty="0"/>
          </a:p>
        </p:txBody>
      </p:sp>
    </p:spTree>
    <p:extLst>
      <p:ext uri="{BB962C8B-B14F-4D97-AF65-F5344CB8AC3E}">
        <p14:creationId xmlns:p14="http://schemas.microsoft.com/office/powerpoint/2010/main" val="2883009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148" indent="0">
              <a:buNone/>
              <a:defRPr sz="2000" b="1"/>
            </a:lvl2pPr>
            <a:lvl3pPr marL="914296" indent="0">
              <a:buNone/>
              <a:defRPr sz="1800" b="1"/>
            </a:lvl3pPr>
            <a:lvl4pPr marL="1371444" indent="0">
              <a:buNone/>
              <a:defRPr sz="1600" b="1"/>
            </a:lvl4pPr>
            <a:lvl5pPr marL="1828592" indent="0">
              <a:buNone/>
              <a:defRPr sz="1600" b="1"/>
            </a:lvl5pPr>
            <a:lvl6pPr marL="2285740" indent="0">
              <a:buNone/>
              <a:defRPr sz="1600" b="1"/>
            </a:lvl6pPr>
            <a:lvl7pPr marL="2742888" indent="0">
              <a:buNone/>
              <a:defRPr sz="1600" b="1"/>
            </a:lvl7pPr>
            <a:lvl8pPr marL="3200036" indent="0">
              <a:buNone/>
              <a:defRPr sz="1600" b="1"/>
            </a:lvl8pPr>
            <a:lvl9pPr marL="365718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9" y="1151335"/>
            <a:ext cx="4041775" cy="479822"/>
          </a:xfrm>
        </p:spPr>
        <p:txBody>
          <a:bodyPr anchor="b"/>
          <a:lstStyle>
            <a:lvl1pPr marL="0" indent="0">
              <a:buNone/>
              <a:defRPr sz="2400" b="1"/>
            </a:lvl1pPr>
            <a:lvl2pPr marL="457148" indent="0">
              <a:buNone/>
              <a:defRPr sz="2000" b="1"/>
            </a:lvl2pPr>
            <a:lvl3pPr marL="914296" indent="0">
              <a:buNone/>
              <a:defRPr sz="1800" b="1"/>
            </a:lvl3pPr>
            <a:lvl4pPr marL="1371444" indent="0">
              <a:buNone/>
              <a:defRPr sz="1600" b="1"/>
            </a:lvl4pPr>
            <a:lvl5pPr marL="1828592" indent="0">
              <a:buNone/>
              <a:defRPr sz="1600" b="1"/>
            </a:lvl5pPr>
            <a:lvl6pPr marL="2285740" indent="0">
              <a:buNone/>
              <a:defRPr sz="1600" b="1"/>
            </a:lvl6pPr>
            <a:lvl7pPr marL="2742888" indent="0">
              <a:buNone/>
              <a:defRPr sz="1600" b="1"/>
            </a:lvl7pPr>
            <a:lvl8pPr marL="3200036" indent="0">
              <a:buNone/>
              <a:defRPr sz="1600" b="1"/>
            </a:lvl8pPr>
            <a:lvl9pPr marL="365718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D91EDFDF-B2AA-4E88-B236-F3B5B480000D}" type="datetimeFigureOut">
              <a:rPr lang="en-AU" smtClean="0"/>
              <a:t>10/04/2018</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A4EFC4A1-8778-4285-9CB6-1B3353032876}" type="slidenum">
              <a:rPr lang="en-AU" smtClean="0"/>
              <a:t>‹#›</a:t>
            </a:fld>
            <a:endParaRPr lang="en-AU" dirty="0"/>
          </a:p>
        </p:txBody>
      </p:sp>
    </p:spTree>
    <p:extLst>
      <p:ext uri="{BB962C8B-B14F-4D97-AF65-F5344CB8AC3E}">
        <p14:creationId xmlns:p14="http://schemas.microsoft.com/office/powerpoint/2010/main" val="785598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D91EDFDF-B2AA-4E88-B236-F3B5B480000D}" type="datetimeFigureOut">
              <a:rPr lang="en-AU" smtClean="0"/>
              <a:t>10/04/2018</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A4EFC4A1-8778-4285-9CB6-1B3353032876}" type="slidenum">
              <a:rPr lang="en-AU" smtClean="0"/>
              <a:t>‹#›</a:t>
            </a:fld>
            <a:endParaRPr lang="en-AU" dirty="0"/>
          </a:p>
        </p:txBody>
      </p:sp>
    </p:spTree>
    <p:extLst>
      <p:ext uri="{BB962C8B-B14F-4D97-AF65-F5344CB8AC3E}">
        <p14:creationId xmlns:p14="http://schemas.microsoft.com/office/powerpoint/2010/main" val="2299011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1EDFDF-B2AA-4E88-B236-F3B5B480000D}" type="datetimeFigureOut">
              <a:rPr lang="en-AU" smtClean="0"/>
              <a:t>10/04/2018</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A4EFC4A1-8778-4285-9CB6-1B3353032876}" type="slidenum">
              <a:rPr lang="en-AU" smtClean="0"/>
              <a:t>‹#›</a:t>
            </a:fld>
            <a:endParaRPr lang="en-AU" dirty="0"/>
          </a:p>
        </p:txBody>
      </p:sp>
    </p:spTree>
    <p:extLst>
      <p:ext uri="{BB962C8B-B14F-4D97-AF65-F5344CB8AC3E}">
        <p14:creationId xmlns:p14="http://schemas.microsoft.com/office/powerpoint/2010/main" val="1764822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04787"/>
            <a:ext cx="3008313" cy="871538"/>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1" y="20479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4" y="1076328"/>
            <a:ext cx="3008313" cy="3518297"/>
          </a:xfrm>
        </p:spPr>
        <p:txBody>
          <a:bodyPr/>
          <a:lstStyle>
            <a:lvl1pPr marL="0" indent="0">
              <a:buNone/>
              <a:defRPr sz="1400"/>
            </a:lvl1pPr>
            <a:lvl2pPr marL="457148" indent="0">
              <a:buNone/>
              <a:defRPr sz="1200"/>
            </a:lvl2pPr>
            <a:lvl3pPr marL="914296" indent="0">
              <a:buNone/>
              <a:defRPr sz="1000"/>
            </a:lvl3pPr>
            <a:lvl4pPr marL="1371444" indent="0">
              <a:buNone/>
              <a:defRPr sz="900"/>
            </a:lvl4pPr>
            <a:lvl5pPr marL="1828592" indent="0">
              <a:buNone/>
              <a:defRPr sz="900"/>
            </a:lvl5pPr>
            <a:lvl6pPr marL="2285740" indent="0">
              <a:buNone/>
              <a:defRPr sz="900"/>
            </a:lvl6pPr>
            <a:lvl7pPr marL="2742888" indent="0">
              <a:buNone/>
              <a:defRPr sz="900"/>
            </a:lvl7pPr>
            <a:lvl8pPr marL="3200036" indent="0">
              <a:buNone/>
              <a:defRPr sz="900"/>
            </a:lvl8pPr>
            <a:lvl9pPr marL="3657184"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1EDFDF-B2AA-4E88-B236-F3B5B480000D}" type="datetimeFigureOut">
              <a:rPr lang="en-AU" smtClean="0"/>
              <a:t>10/04/2018</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A4EFC4A1-8778-4285-9CB6-1B3353032876}" type="slidenum">
              <a:rPr lang="en-AU" smtClean="0"/>
              <a:t>‹#›</a:t>
            </a:fld>
            <a:endParaRPr lang="en-AU" dirty="0"/>
          </a:p>
        </p:txBody>
      </p:sp>
    </p:spTree>
    <p:extLst>
      <p:ext uri="{BB962C8B-B14F-4D97-AF65-F5344CB8AC3E}">
        <p14:creationId xmlns:p14="http://schemas.microsoft.com/office/powerpoint/2010/main" val="2905147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148" indent="0">
              <a:buNone/>
              <a:defRPr sz="2800"/>
            </a:lvl2pPr>
            <a:lvl3pPr marL="914296" indent="0">
              <a:buNone/>
              <a:defRPr sz="2400"/>
            </a:lvl3pPr>
            <a:lvl4pPr marL="1371444" indent="0">
              <a:buNone/>
              <a:defRPr sz="2000"/>
            </a:lvl4pPr>
            <a:lvl5pPr marL="1828592" indent="0">
              <a:buNone/>
              <a:defRPr sz="2000"/>
            </a:lvl5pPr>
            <a:lvl6pPr marL="2285740" indent="0">
              <a:buNone/>
              <a:defRPr sz="2000"/>
            </a:lvl6pPr>
            <a:lvl7pPr marL="2742888" indent="0">
              <a:buNone/>
              <a:defRPr sz="2000"/>
            </a:lvl7pPr>
            <a:lvl8pPr marL="3200036" indent="0">
              <a:buNone/>
              <a:defRPr sz="2000"/>
            </a:lvl8pPr>
            <a:lvl9pPr marL="3657184" indent="0">
              <a:buNone/>
              <a:defRPr sz="2000"/>
            </a:lvl9pPr>
          </a:lstStyle>
          <a:p>
            <a:endParaRPr lang="en-AU" dirty="0"/>
          </a:p>
        </p:txBody>
      </p:sp>
      <p:sp>
        <p:nvSpPr>
          <p:cNvPr id="4" name="Text Placeholder 3"/>
          <p:cNvSpPr>
            <a:spLocks noGrp="1"/>
          </p:cNvSpPr>
          <p:nvPr>
            <p:ph type="body" sz="half" idx="2"/>
          </p:nvPr>
        </p:nvSpPr>
        <p:spPr>
          <a:xfrm>
            <a:off x="1792288" y="4025505"/>
            <a:ext cx="5486400" cy="603647"/>
          </a:xfrm>
        </p:spPr>
        <p:txBody>
          <a:bodyPr/>
          <a:lstStyle>
            <a:lvl1pPr marL="0" indent="0">
              <a:buNone/>
              <a:defRPr sz="1400"/>
            </a:lvl1pPr>
            <a:lvl2pPr marL="457148" indent="0">
              <a:buNone/>
              <a:defRPr sz="1200"/>
            </a:lvl2pPr>
            <a:lvl3pPr marL="914296" indent="0">
              <a:buNone/>
              <a:defRPr sz="1000"/>
            </a:lvl3pPr>
            <a:lvl4pPr marL="1371444" indent="0">
              <a:buNone/>
              <a:defRPr sz="900"/>
            </a:lvl4pPr>
            <a:lvl5pPr marL="1828592" indent="0">
              <a:buNone/>
              <a:defRPr sz="900"/>
            </a:lvl5pPr>
            <a:lvl6pPr marL="2285740" indent="0">
              <a:buNone/>
              <a:defRPr sz="900"/>
            </a:lvl6pPr>
            <a:lvl7pPr marL="2742888" indent="0">
              <a:buNone/>
              <a:defRPr sz="900"/>
            </a:lvl7pPr>
            <a:lvl8pPr marL="3200036" indent="0">
              <a:buNone/>
              <a:defRPr sz="900"/>
            </a:lvl8pPr>
            <a:lvl9pPr marL="3657184"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1EDFDF-B2AA-4E88-B236-F3B5B480000D}" type="datetimeFigureOut">
              <a:rPr lang="en-AU" smtClean="0"/>
              <a:t>10/04/2018</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A4EFC4A1-8778-4285-9CB6-1B3353032876}" type="slidenum">
              <a:rPr lang="en-AU" smtClean="0"/>
              <a:t>‹#›</a:t>
            </a:fld>
            <a:endParaRPr lang="en-AU" dirty="0"/>
          </a:p>
        </p:txBody>
      </p:sp>
    </p:spTree>
    <p:extLst>
      <p:ext uri="{BB962C8B-B14F-4D97-AF65-F5344CB8AC3E}">
        <p14:creationId xmlns:p14="http://schemas.microsoft.com/office/powerpoint/2010/main" val="479619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slideLayout" Target="../slideLayouts/slideLayout3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slideLayout" Target="../slideLayouts/slideLayout30.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19" Type="http://schemas.openxmlformats.org/officeDocument/2006/relationships/theme" Target="../theme/theme2.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theme" Target="../theme/theme3.xml"/><Relationship Id="rId5" Type="http://schemas.openxmlformats.org/officeDocument/2006/relationships/slideLayout" Target="../slideLayouts/slideLayout36.xml"/><Relationship Id="rId4"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8"/>
            <a:ext cx="8229600" cy="857250"/>
          </a:xfrm>
          <a:prstGeom prst="rect">
            <a:avLst/>
          </a:prstGeom>
        </p:spPr>
        <p:txBody>
          <a:bodyPr vert="horz" lIns="91430" tIns="45715" rIns="91430" bIns="45715"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200151"/>
            <a:ext cx="8229600" cy="3394472"/>
          </a:xfrm>
          <a:prstGeom prst="rect">
            <a:avLst/>
          </a:prstGeom>
        </p:spPr>
        <p:txBody>
          <a:bodyPr vert="horz" lIns="91430" tIns="45715" rIns="91430" bIns="4571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4767264"/>
            <a:ext cx="2133600" cy="273844"/>
          </a:xfrm>
          <a:prstGeom prst="rect">
            <a:avLst/>
          </a:prstGeom>
        </p:spPr>
        <p:txBody>
          <a:bodyPr vert="horz" lIns="91430" tIns="45715" rIns="91430" bIns="45715" rtlCol="0" anchor="ctr"/>
          <a:lstStyle>
            <a:lvl1pPr algn="l">
              <a:defRPr sz="1200">
                <a:solidFill>
                  <a:schemeClr val="tx1">
                    <a:tint val="75000"/>
                  </a:schemeClr>
                </a:solidFill>
              </a:defRPr>
            </a:lvl1pPr>
          </a:lstStyle>
          <a:p>
            <a:fld id="{D91EDFDF-B2AA-4E88-B236-F3B5B480000D}" type="datetimeFigureOut">
              <a:rPr lang="en-AU" smtClean="0"/>
              <a:t>10/04/2018</a:t>
            </a:fld>
            <a:endParaRPr lang="en-AU"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30" tIns="45715" rIns="91430" bIns="45715" rtlCol="0" anchor="ctr"/>
          <a:lstStyle>
            <a:lvl1pPr algn="ctr">
              <a:defRPr sz="120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30" tIns="45715" rIns="91430" bIns="45715" rtlCol="0" anchor="ctr"/>
          <a:lstStyle>
            <a:lvl1pPr algn="r">
              <a:defRPr sz="1200">
                <a:solidFill>
                  <a:schemeClr val="tx1">
                    <a:tint val="75000"/>
                  </a:schemeClr>
                </a:solidFill>
              </a:defRPr>
            </a:lvl1pPr>
          </a:lstStyle>
          <a:p>
            <a:fld id="{A4EFC4A1-8778-4285-9CB6-1B3353032876}" type="slidenum">
              <a:rPr lang="en-AU" smtClean="0"/>
              <a:t>‹#›</a:t>
            </a:fld>
            <a:endParaRPr lang="en-AU" dirty="0"/>
          </a:p>
        </p:txBody>
      </p:sp>
    </p:spTree>
    <p:extLst>
      <p:ext uri="{BB962C8B-B14F-4D97-AF65-F5344CB8AC3E}">
        <p14:creationId xmlns:p14="http://schemas.microsoft.com/office/powerpoint/2010/main" val="24013705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740" r:id="rId12"/>
    <p:sldLayoutId id="2147483741" r:id="rId13"/>
  </p:sldLayoutIdLst>
  <p:txStyles>
    <p:titleStyle>
      <a:lvl1pPr algn="ctr" defTabSz="914296" rtl="0" eaLnBrk="1" latinLnBrk="0" hangingPunct="1">
        <a:spcBef>
          <a:spcPct val="0"/>
        </a:spcBef>
        <a:buNone/>
        <a:defRPr sz="4400" kern="1200">
          <a:solidFill>
            <a:schemeClr val="tx1"/>
          </a:solidFill>
          <a:latin typeface="+mj-lt"/>
          <a:ea typeface="+mj-ea"/>
          <a:cs typeface="+mj-cs"/>
        </a:defRPr>
      </a:lvl1pPr>
    </p:titleStyle>
    <p:bodyStyle>
      <a:lvl1pPr marL="342861" indent="-342861" algn="l" defTabSz="914296"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865" indent="-285717" algn="l" defTabSz="914296"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870" indent="-228574" algn="l" defTabSz="914296"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018" indent="-228574" algn="l" defTabSz="91429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166" indent="-228574" algn="l" defTabSz="91429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314" indent="-228574" algn="l" defTabSz="91429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462" indent="-228574" algn="l" defTabSz="91429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610" indent="-228574" algn="l" defTabSz="91429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758" indent="-228574" algn="l" defTabSz="91429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296" rtl="0" eaLnBrk="1" latinLnBrk="0" hangingPunct="1">
        <a:defRPr sz="1800" kern="1200">
          <a:solidFill>
            <a:schemeClr val="tx1"/>
          </a:solidFill>
          <a:latin typeface="+mn-lt"/>
          <a:ea typeface="+mn-ea"/>
          <a:cs typeface="+mn-cs"/>
        </a:defRPr>
      </a:lvl1pPr>
      <a:lvl2pPr marL="457148" algn="l" defTabSz="914296" rtl="0" eaLnBrk="1" latinLnBrk="0" hangingPunct="1">
        <a:defRPr sz="1800" kern="1200">
          <a:solidFill>
            <a:schemeClr val="tx1"/>
          </a:solidFill>
          <a:latin typeface="+mn-lt"/>
          <a:ea typeface="+mn-ea"/>
          <a:cs typeface="+mn-cs"/>
        </a:defRPr>
      </a:lvl2pPr>
      <a:lvl3pPr marL="914296" algn="l" defTabSz="914296" rtl="0" eaLnBrk="1" latinLnBrk="0" hangingPunct="1">
        <a:defRPr sz="1800" kern="1200">
          <a:solidFill>
            <a:schemeClr val="tx1"/>
          </a:solidFill>
          <a:latin typeface="+mn-lt"/>
          <a:ea typeface="+mn-ea"/>
          <a:cs typeface="+mn-cs"/>
        </a:defRPr>
      </a:lvl3pPr>
      <a:lvl4pPr marL="1371444" algn="l" defTabSz="914296" rtl="0" eaLnBrk="1" latinLnBrk="0" hangingPunct="1">
        <a:defRPr sz="1800" kern="1200">
          <a:solidFill>
            <a:schemeClr val="tx1"/>
          </a:solidFill>
          <a:latin typeface="+mn-lt"/>
          <a:ea typeface="+mn-ea"/>
          <a:cs typeface="+mn-cs"/>
        </a:defRPr>
      </a:lvl4pPr>
      <a:lvl5pPr marL="1828592" algn="l" defTabSz="914296" rtl="0" eaLnBrk="1" latinLnBrk="0" hangingPunct="1">
        <a:defRPr sz="1800" kern="1200">
          <a:solidFill>
            <a:schemeClr val="tx1"/>
          </a:solidFill>
          <a:latin typeface="+mn-lt"/>
          <a:ea typeface="+mn-ea"/>
          <a:cs typeface="+mn-cs"/>
        </a:defRPr>
      </a:lvl5pPr>
      <a:lvl6pPr marL="2285740" algn="l" defTabSz="914296" rtl="0" eaLnBrk="1" latinLnBrk="0" hangingPunct="1">
        <a:defRPr sz="1800" kern="1200">
          <a:solidFill>
            <a:schemeClr val="tx1"/>
          </a:solidFill>
          <a:latin typeface="+mn-lt"/>
          <a:ea typeface="+mn-ea"/>
          <a:cs typeface="+mn-cs"/>
        </a:defRPr>
      </a:lvl6pPr>
      <a:lvl7pPr marL="2742888" algn="l" defTabSz="914296" rtl="0" eaLnBrk="1" latinLnBrk="0" hangingPunct="1">
        <a:defRPr sz="1800" kern="1200">
          <a:solidFill>
            <a:schemeClr val="tx1"/>
          </a:solidFill>
          <a:latin typeface="+mn-lt"/>
          <a:ea typeface="+mn-ea"/>
          <a:cs typeface="+mn-cs"/>
        </a:defRPr>
      </a:lvl7pPr>
      <a:lvl8pPr marL="3200036" algn="l" defTabSz="914296" rtl="0" eaLnBrk="1" latinLnBrk="0" hangingPunct="1">
        <a:defRPr sz="1800" kern="1200">
          <a:solidFill>
            <a:schemeClr val="tx1"/>
          </a:solidFill>
          <a:latin typeface="+mn-lt"/>
          <a:ea typeface="+mn-ea"/>
          <a:cs typeface="+mn-cs"/>
        </a:defRPr>
      </a:lvl8pPr>
      <a:lvl9pPr marL="3657184" algn="l" defTabSz="914296"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2782" y="770627"/>
            <a:ext cx="7920039" cy="384721"/>
          </a:xfrm>
          <a:prstGeom prst="rect">
            <a:avLst/>
          </a:prstGeom>
        </p:spPr>
        <p:txBody>
          <a:bodyPr vert="horz" wrap="square" lIns="0" tIns="0" rIns="0" bIns="0" rtlCol="0" anchor="b" anchorCtr="0">
            <a:spAutoFit/>
          </a:bodyPr>
          <a:lstStyle/>
          <a:p>
            <a:r>
              <a:rPr lang="en-US" smtClean="0"/>
              <a:t>Click to edit Master title style</a:t>
            </a:r>
            <a:endParaRPr lang="en-AU" dirty="0"/>
          </a:p>
        </p:txBody>
      </p:sp>
      <p:sp>
        <p:nvSpPr>
          <p:cNvPr id="3" name="Text Placeholder 2"/>
          <p:cNvSpPr>
            <a:spLocks noGrp="1"/>
          </p:cNvSpPr>
          <p:nvPr>
            <p:ph type="body" idx="1"/>
          </p:nvPr>
        </p:nvSpPr>
        <p:spPr>
          <a:xfrm>
            <a:off x="612775" y="1745838"/>
            <a:ext cx="7920000" cy="2567489"/>
          </a:xfrm>
          <a:prstGeom prst="rect">
            <a:avLst/>
          </a:prstGeom>
        </p:spPr>
        <p:txBody>
          <a:bodyPr vert="horz" lIns="0" tIns="0" rIns="0" bIns="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2"/>
          </p:nvPr>
        </p:nvSpPr>
        <p:spPr>
          <a:xfrm>
            <a:off x="612783" y="4568522"/>
            <a:ext cx="3959225" cy="205184"/>
          </a:xfrm>
          <a:prstGeom prst="rect">
            <a:avLst/>
          </a:prstGeom>
        </p:spPr>
        <p:txBody>
          <a:bodyPr vert="horz" wrap="square" lIns="0" tIns="0" rIns="0" bIns="0" rtlCol="0" anchor="ctr">
            <a:spAutoFit/>
          </a:bodyPr>
          <a:lstStyle>
            <a:lvl1pPr algn="l">
              <a:lnSpc>
                <a:spcPts val="1600"/>
              </a:lnSpc>
              <a:defRPr sz="1200">
                <a:solidFill>
                  <a:srgbClr val="7B7B7A"/>
                </a:solidFill>
              </a:defRPr>
            </a:lvl1pPr>
          </a:lstStyle>
          <a:p>
            <a:r>
              <a:rPr lang="en-AU" dirty="0" smtClean="0"/>
              <a:t>Date Month Year</a:t>
            </a:r>
            <a:endParaRPr lang="en-AU" dirty="0"/>
          </a:p>
        </p:txBody>
      </p:sp>
      <p:sp>
        <p:nvSpPr>
          <p:cNvPr id="5" name="Footer Placeholder 4"/>
          <p:cNvSpPr>
            <a:spLocks noGrp="1"/>
          </p:cNvSpPr>
          <p:nvPr>
            <p:ph type="ftr" sz="quarter" idx="3"/>
          </p:nvPr>
        </p:nvSpPr>
        <p:spPr>
          <a:xfrm>
            <a:off x="612775" y="4711133"/>
            <a:ext cx="7380000" cy="192360"/>
          </a:xfrm>
          <a:prstGeom prst="rect">
            <a:avLst/>
          </a:prstGeom>
        </p:spPr>
        <p:txBody>
          <a:bodyPr vert="horz" wrap="square" lIns="0" tIns="0" rIns="0" bIns="0" rtlCol="0" anchor="ctr">
            <a:spAutoFit/>
          </a:bodyPr>
          <a:lstStyle>
            <a:lvl1pPr algn="l">
              <a:lnSpc>
                <a:spcPts val="1500"/>
              </a:lnSpc>
              <a:defRPr sz="1000" b="1">
                <a:solidFill>
                  <a:srgbClr val="7B7B7A"/>
                </a:solidFill>
                <a:latin typeface="+mj-lt"/>
              </a:defRPr>
            </a:lvl1pPr>
          </a:lstStyle>
          <a:p>
            <a:r>
              <a:rPr lang="en-AU" dirty="0" smtClean="0"/>
              <a:t>CLASSIFICATION – </a:t>
            </a:r>
            <a:r>
              <a:rPr lang="en-AU" b="0" dirty="0" smtClean="0"/>
              <a:t>Title of  presentation</a:t>
            </a:r>
            <a:endParaRPr lang="en-AU" b="0" dirty="0"/>
          </a:p>
        </p:txBody>
      </p:sp>
      <p:sp>
        <p:nvSpPr>
          <p:cNvPr id="6" name="Slide Number Placeholder 5"/>
          <p:cNvSpPr>
            <a:spLocks noGrp="1"/>
          </p:cNvSpPr>
          <p:nvPr>
            <p:ph type="sldNum" sz="quarter" idx="4"/>
          </p:nvPr>
        </p:nvSpPr>
        <p:spPr>
          <a:xfrm>
            <a:off x="8201458" y="4731776"/>
            <a:ext cx="327273" cy="153888"/>
          </a:xfrm>
          <a:prstGeom prst="rect">
            <a:avLst/>
          </a:prstGeom>
        </p:spPr>
        <p:txBody>
          <a:bodyPr vert="horz" lIns="0" tIns="0" rIns="0" bIns="0" rtlCol="0" anchor="ctr">
            <a:spAutoFit/>
          </a:bodyPr>
          <a:lstStyle>
            <a:lvl1pPr algn="r">
              <a:defRPr sz="1000">
                <a:solidFill>
                  <a:srgbClr val="7B7B7A"/>
                </a:solidFill>
              </a:defRPr>
            </a:lvl1pPr>
          </a:lstStyle>
          <a:p>
            <a:fld id="{1E312DB4-4461-496E-BE8A-4915DF83011C}" type="slidenum">
              <a:rPr lang="en-AU" smtClean="0"/>
              <a:pPr/>
              <a:t>‹#›</a:t>
            </a:fld>
            <a:endParaRPr lang="en-AU" dirty="0"/>
          </a:p>
        </p:txBody>
      </p:sp>
    </p:spTree>
    <p:extLst>
      <p:ext uri="{BB962C8B-B14F-4D97-AF65-F5344CB8AC3E}">
        <p14:creationId xmlns:p14="http://schemas.microsoft.com/office/powerpoint/2010/main" val="2807922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iming>
    <p:tnLst>
      <p:par>
        <p:cTn id="1" dur="indefinite" restart="never" nodeType="tmRoot"/>
      </p:par>
    </p:tnLst>
  </p:timing>
  <p:hf hdr="0"/>
  <p:txStyles>
    <p:titleStyle>
      <a:lvl1pPr algn="l" defTabSz="914296" rtl="0" eaLnBrk="1" latinLnBrk="0" hangingPunct="1">
        <a:lnSpc>
          <a:spcPts val="3000"/>
        </a:lnSpc>
        <a:spcBef>
          <a:spcPct val="0"/>
        </a:spcBef>
        <a:buNone/>
        <a:defRPr sz="2800" kern="1200">
          <a:solidFill>
            <a:schemeClr val="bg2"/>
          </a:solidFill>
          <a:latin typeface="+mj-lt"/>
          <a:ea typeface="+mj-ea"/>
          <a:cs typeface="+mj-cs"/>
        </a:defRPr>
      </a:lvl1pPr>
    </p:titleStyle>
    <p:bodyStyle>
      <a:lvl1pPr marL="0" indent="0" algn="l" defTabSz="914296" rtl="0" eaLnBrk="1" latinLnBrk="0" hangingPunct="1">
        <a:lnSpc>
          <a:spcPts val="1500"/>
        </a:lnSpc>
        <a:spcBef>
          <a:spcPts val="709"/>
        </a:spcBef>
        <a:buFont typeface="Arial" pitchFamily="34" charset="0"/>
        <a:buNone/>
        <a:defRPr sz="1100" kern="1200">
          <a:solidFill>
            <a:srgbClr val="4E4E4D"/>
          </a:solidFill>
          <a:latin typeface="+mn-lt"/>
          <a:ea typeface="+mn-ea"/>
          <a:cs typeface="+mn-cs"/>
        </a:defRPr>
      </a:lvl1pPr>
      <a:lvl2pPr marL="179980" indent="-179980" algn="l" defTabSz="914296" rtl="0" eaLnBrk="1" latinLnBrk="0" hangingPunct="1">
        <a:lnSpc>
          <a:spcPts val="1500"/>
        </a:lnSpc>
        <a:spcBef>
          <a:spcPts val="425"/>
        </a:spcBef>
        <a:buClr>
          <a:schemeClr val="bg2"/>
        </a:buClr>
        <a:buFont typeface="Arial" pitchFamily="34" charset="0"/>
        <a:buChar char="&gt;"/>
        <a:defRPr sz="1100" kern="1200">
          <a:solidFill>
            <a:srgbClr val="4E4E4D"/>
          </a:solidFill>
          <a:latin typeface="+mn-lt"/>
          <a:ea typeface="+mn-ea"/>
          <a:cs typeface="+mn-cs"/>
        </a:defRPr>
      </a:lvl2pPr>
      <a:lvl3pPr marL="341961" indent="-161982" algn="l" defTabSz="914296" rtl="0" eaLnBrk="1" latinLnBrk="0" hangingPunct="1">
        <a:lnSpc>
          <a:spcPts val="1500"/>
        </a:lnSpc>
        <a:spcBef>
          <a:spcPts val="425"/>
        </a:spcBef>
        <a:buClr>
          <a:schemeClr val="bg2"/>
        </a:buClr>
        <a:buFont typeface="Arial" pitchFamily="34" charset="0"/>
        <a:buChar char="–"/>
        <a:defRPr sz="1100" kern="1200">
          <a:solidFill>
            <a:srgbClr val="4E4E4D"/>
          </a:solidFill>
          <a:latin typeface="+mn-lt"/>
          <a:ea typeface="+mn-ea"/>
          <a:cs typeface="+mn-cs"/>
        </a:defRPr>
      </a:lvl3pPr>
      <a:lvl4pPr marL="467946" indent="-125986" algn="l" defTabSz="914296" rtl="0" eaLnBrk="1" latinLnBrk="0" hangingPunct="1">
        <a:lnSpc>
          <a:spcPts val="1500"/>
        </a:lnSpc>
        <a:spcBef>
          <a:spcPts val="283"/>
        </a:spcBef>
        <a:buClr>
          <a:schemeClr val="bg2"/>
        </a:buClr>
        <a:buFont typeface="Arial" pitchFamily="34" charset="0"/>
        <a:buChar char="-"/>
        <a:defRPr sz="1100" kern="1200">
          <a:solidFill>
            <a:srgbClr val="4E4E4D"/>
          </a:solidFill>
          <a:latin typeface="+mn-lt"/>
          <a:ea typeface="+mn-ea"/>
          <a:cs typeface="+mn-cs"/>
        </a:defRPr>
      </a:lvl4pPr>
      <a:lvl5pPr marL="0" indent="0" algn="l" defTabSz="914296" rtl="0" eaLnBrk="1" latinLnBrk="0" hangingPunct="1">
        <a:lnSpc>
          <a:spcPts val="2300"/>
        </a:lnSpc>
        <a:spcBef>
          <a:spcPts val="1984"/>
        </a:spcBef>
        <a:buFontTx/>
        <a:buNone/>
        <a:defRPr sz="2100" kern="1200" baseline="0">
          <a:solidFill>
            <a:srgbClr val="4E4E4D"/>
          </a:solidFill>
          <a:latin typeface="+mj-lt"/>
          <a:ea typeface="+mn-ea"/>
          <a:cs typeface="+mn-cs"/>
        </a:defRPr>
      </a:lvl5pPr>
      <a:lvl6pPr marL="0" indent="0" algn="l" defTabSz="914296" rtl="0" eaLnBrk="1" latinLnBrk="0" hangingPunct="1">
        <a:lnSpc>
          <a:spcPts val="1900"/>
        </a:lnSpc>
        <a:spcBef>
          <a:spcPts val="1984"/>
        </a:spcBef>
        <a:buFontTx/>
        <a:buNone/>
        <a:defRPr sz="1700" kern="1200">
          <a:solidFill>
            <a:schemeClr val="bg2"/>
          </a:solidFill>
          <a:latin typeface="+mj-lt"/>
          <a:ea typeface="+mn-ea"/>
          <a:cs typeface="+mn-cs"/>
        </a:defRPr>
      </a:lvl6pPr>
      <a:lvl7pPr marL="0" indent="0" algn="l" defTabSz="914296" rtl="0" eaLnBrk="1" latinLnBrk="0" hangingPunct="1">
        <a:lnSpc>
          <a:spcPts val="1500"/>
        </a:lnSpc>
        <a:spcBef>
          <a:spcPts val="1984"/>
        </a:spcBef>
        <a:buFontTx/>
        <a:buNone/>
        <a:defRPr sz="1300" b="1" kern="1200">
          <a:solidFill>
            <a:srgbClr val="15565F"/>
          </a:solidFill>
          <a:latin typeface="+mj-lt"/>
          <a:ea typeface="+mn-ea"/>
          <a:cs typeface="+mn-cs"/>
        </a:defRPr>
      </a:lvl7pPr>
      <a:lvl8pPr marL="3428610" indent="-228574" algn="l" defTabSz="914296"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758" indent="-228574" algn="l" defTabSz="914296"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96" rtl="0" eaLnBrk="1" latinLnBrk="0" hangingPunct="1">
        <a:defRPr sz="1800" kern="1200">
          <a:solidFill>
            <a:schemeClr val="tx1"/>
          </a:solidFill>
          <a:latin typeface="+mn-lt"/>
          <a:ea typeface="+mn-ea"/>
          <a:cs typeface="+mn-cs"/>
        </a:defRPr>
      </a:lvl1pPr>
      <a:lvl2pPr marL="457148" algn="l" defTabSz="914296" rtl="0" eaLnBrk="1" latinLnBrk="0" hangingPunct="1">
        <a:defRPr sz="1800" kern="1200">
          <a:solidFill>
            <a:schemeClr val="tx1"/>
          </a:solidFill>
          <a:latin typeface="+mn-lt"/>
          <a:ea typeface="+mn-ea"/>
          <a:cs typeface="+mn-cs"/>
        </a:defRPr>
      </a:lvl2pPr>
      <a:lvl3pPr marL="914296" algn="l" defTabSz="914296" rtl="0" eaLnBrk="1" latinLnBrk="0" hangingPunct="1">
        <a:defRPr sz="1800" kern="1200">
          <a:solidFill>
            <a:schemeClr val="tx1"/>
          </a:solidFill>
          <a:latin typeface="+mn-lt"/>
          <a:ea typeface="+mn-ea"/>
          <a:cs typeface="+mn-cs"/>
        </a:defRPr>
      </a:lvl3pPr>
      <a:lvl4pPr marL="1371444" algn="l" defTabSz="914296" rtl="0" eaLnBrk="1" latinLnBrk="0" hangingPunct="1">
        <a:defRPr sz="1800" kern="1200">
          <a:solidFill>
            <a:schemeClr val="tx1"/>
          </a:solidFill>
          <a:latin typeface="+mn-lt"/>
          <a:ea typeface="+mn-ea"/>
          <a:cs typeface="+mn-cs"/>
        </a:defRPr>
      </a:lvl4pPr>
      <a:lvl5pPr marL="1828592" algn="l" defTabSz="914296" rtl="0" eaLnBrk="1" latinLnBrk="0" hangingPunct="1">
        <a:defRPr sz="1800" kern="1200">
          <a:solidFill>
            <a:schemeClr val="tx1"/>
          </a:solidFill>
          <a:latin typeface="+mn-lt"/>
          <a:ea typeface="+mn-ea"/>
          <a:cs typeface="+mn-cs"/>
        </a:defRPr>
      </a:lvl5pPr>
      <a:lvl6pPr marL="2285740" algn="l" defTabSz="914296" rtl="0" eaLnBrk="1" latinLnBrk="0" hangingPunct="1">
        <a:defRPr sz="1800" kern="1200">
          <a:solidFill>
            <a:schemeClr val="tx1"/>
          </a:solidFill>
          <a:latin typeface="+mn-lt"/>
          <a:ea typeface="+mn-ea"/>
          <a:cs typeface="+mn-cs"/>
        </a:defRPr>
      </a:lvl6pPr>
      <a:lvl7pPr marL="2742888" algn="l" defTabSz="914296" rtl="0" eaLnBrk="1" latinLnBrk="0" hangingPunct="1">
        <a:defRPr sz="1800" kern="1200">
          <a:solidFill>
            <a:schemeClr val="tx1"/>
          </a:solidFill>
          <a:latin typeface="+mn-lt"/>
          <a:ea typeface="+mn-ea"/>
          <a:cs typeface="+mn-cs"/>
        </a:defRPr>
      </a:lvl7pPr>
      <a:lvl8pPr marL="3200036" algn="l" defTabSz="914296" rtl="0" eaLnBrk="1" latinLnBrk="0" hangingPunct="1">
        <a:defRPr sz="1800" kern="1200">
          <a:solidFill>
            <a:schemeClr val="tx1"/>
          </a:solidFill>
          <a:latin typeface="+mn-lt"/>
          <a:ea typeface="+mn-ea"/>
          <a:cs typeface="+mn-cs"/>
        </a:defRPr>
      </a:lvl8pPr>
      <a:lvl9pPr marL="3657184" algn="l" defTabSz="914296"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92685" y="143350"/>
            <a:ext cx="8558631" cy="408569"/>
          </a:xfrm>
          <a:prstGeom prst="rect">
            <a:avLst/>
          </a:prstGeom>
        </p:spPr>
        <p:txBody>
          <a:bodyPr wrap="square" lIns="0" tIns="0" rIns="0" bIns="0">
            <a:noAutofit/>
          </a:bodyPr>
          <a:lstStyle/>
          <a:p>
            <a:endParaRPr/>
          </a:p>
        </p:txBody>
      </p:sp>
      <p:sp>
        <p:nvSpPr>
          <p:cNvPr id="3" name="Holder 3"/>
          <p:cNvSpPr>
            <a:spLocks noGrp="1"/>
          </p:cNvSpPr>
          <p:nvPr>
            <p:ph type="body" idx="1"/>
          </p:nvPr>
        </p:nvSpPr>
        <p:spPr>
          <a:xfrm>
            <a:off x="457209" y="1183005"/>
            <a:ext cx="8229599" cy="3394710"/>
          </a:xfrm>
          <a:prstGeom prst="rect">
            <a:avLst/>
          </a:prstGeom>
        </p:spPr>
        <p:txBody>
          <a:bodyPr wrap="square" lIns="0" tIns="0" rIns="0" bIns="0">
            <a:noAutofit/>
          </a:bodyPr>
          <a:lstStyle/>
          <a:p>
            <a:endParaRPr/>
          </a:p>
        </p:txBody>
      </p:sp>
      <p:sp>
        <p:nvSpPr>
          <p:cNvPr id="4" name="Holder 4"/>
          <p:cNvSpPr>
            <a:spLocks noGrp="1"/>
          </p:cNvSpPr>
          <p:nvPr>
            <p:ph type="ftr" sz="quarter" idx="5"/>
          </p:nvPr>
        </p:nvSpPr>
        <p:spPr>
          <a:xfrm>
            <a:off x="115934" y="5008244"/>
            <a:ext cx="2788293" cy="128492"/>
          </a:xfrm>
          <a:prstGeom prst="rect">
            <a:avLst/>
          </a:prstGeom>
        </p:spPr>
        <p:txBody>
          <a:bodyPr wrap="square" lIns="0" tIns="0" rIns="0" bIns="0">
            <a:noAutofit/>
          </a:bodyPr>
          <a:lstStyle/>
          <a:p>
            <a:pPr marL="10823" defTabSz="779252"/>
            <a:r>
              <a:rPr lang="en-AU" sz="900" spc="-13" smtClean="0">
                <a:solidFill>
                  <a:srgbClr val="7E7E7E"/>
                </a:solidFill>
                <a:cs typeface="Calibri"/>
              </a:rPr>
              <a:t>U</a:t>
            </a:r>
            <a:r>
              <a:rPr lang="en-AU" sz="900" spc="-9" smtClean="0">
                <a:solidFill>
                  <a:srgbClr val="7E7E7E"/>
                </a:solidFill>
                <a:cs typeface="Calibri"/>
              </a:rPr>
              <a:t>NCLAS</a:t>
            </a:r>
            <a:r>
              <a:rPr lang="en-AU" sz="900" spc="-4" smtClean="0">
                <a:solidFill>
                  <a:srgbClr val="7E7E7E"/>
                </a:solidFill>
                <a:cs typeface="Calibri"/>
              </a:rPr>
              <a:t>SIFIED: </a:t>
            </a:r>
            <a:r>
              <a:rPr lang="en-AU" sz="900" spc="21" smtClean="0">
                <a:solidFill>
                  <a:srgbClr val="7E7E7E"/>
                </a:solidFill>
                <a:cs typeface="Calibri"/>
              </a:rPr>
              <a:t> </a:t>
            </a:r>
            <a:r>
              <a:rPr lang="en-AU" sz="900" spc="-4" smtClean="0">
                <a:solidFill>
                  <a:srgbClr val="7E7E7E"/>
                </a:solidFill>
                <a:cs typeface="Calibri"/>
              </a:rPr>
              <a:t>Bri</a:t>
            </a:r>
            <a:r>
              <a:rPr lang="en-AU" sz="900" spc="-13" smtClean="0">
                <a:solidFill>
                  <a:srgbClr val="7E7E7E"/>
                </a:solidFill>
                <a:cs typeface="Calibri"/>
              </a:rPr>
              <a:t>e</a:t>
            </a:r>
            <a:r>
              <a:rPr lang="en-AU" sz="900" spc="-9" smtClean="0">
                <a:solidFill>
                  <a:srgbClr val="7E7E7E"/>
                </a:solidFill>
                <a:cs typeface="Calibri"/>
              </a:rPr>
              <a:t>f</a:t>
            </a:r>
            <a:r>
              <a:rPr lang="en-AU" sz="900" spc="-4" smtClean="0">
                <a:solidFill>
                  <a:srgbClr val="7E7E7E"/>
                </a:solidFill>
                <a:cs typeface="Calibri"/>
              </a:rPr>
              <a:t>ing:</a:t>
            </a:r>
            <a:r>
              <a:rPr lang="en-AU" sz="900" spc="4" smtClean="0">
                <a:solidFill>
                  <a:srgbClr val="7E7E7E"/>
                </a:solidFill>
                <a:cs typeface="Calibri"/>
              </a:rPr>
              <a:t> </a:t>
            </a:r>
            <a:r>
              <a:rPr lang="en-AU" sz="900" spc="-9" smtClean="0">
                <a:solidFill>
                  <a:srgbClr val="7E7E7E"/>
                </a:solidFill>
                <a:cs typeface="Calibri"/>
              </a:rPr>
              <a:t>A</a:t>
            </a:r>
            <a:r>
              <a:rPr lang="en-AU" sz="900" spc="-13" smtClean="0">
                <a:solidFill>
                  <a:srgbClr val="7E7E7E"/>
                </a:solidFill>
                <a:cs typeface="Calibri"/>
              </a:rPr>
              <a:t>T</a:t>
            </a:r>
            <a:r>
              <a:rPr lang="en-AU" sz="900" spc="-9" smtClean="0">
                <a:solidFill>
                  <a:srgbClr val="7E7E7E"/>
                </a:solidFill>
                <a:cs typeface="Calibri"/>
              </a:rPr>
              <a:t>O Ope</a:t>
            </a:r>
            <a:r>
              <a:rPr lang="en-AU" sz="900" spc="-4" smtClean="0">
                <a:solidFill>
                  <a:srgbClr val="7E7E7E"/>
                </a:solidFill>
                <a:cs typeface="Calibri"/>
              </a:rPr>
              <a:t>rational</a:t>
            </a:r>
            <a:r>
              <a:rPr lang="en-AU" sz="900" spc="-9" smtClean="0">
                <a:solidFill>
                  <a:srgbClr val="7E7E7E"/>
                </a:solidFill>
                <a:cs typeface="Calibri"/>
              </a:rPr>
              <a:t> Fram</a:t>
            </a:r>
            <a:r>
              <a:rPr lang="en-AU" sz="900" spc="-13" smtClean="0">
                <a:solidFill>
                  <a:srgbClr val="7E7E7E"/>
                </a:solidFill>
                <a:cs typeface="Calibri"/>
              </a:rPr>
              <a:t>ew</a:t>
            </a:r>
            <a:r>
              <a:rPr lang="en-AU" sz="900" spc="-4" smtClean="0">
                <a:solidFill>
                  <a:srgbClr val="7E7E7E"/>
                </a:solidFill>
                <a:cs typeface="Calibri"/>
              </a:rPr>
              <a:t>ork</a:t>
            </a:r>
            <a:endParaRPr lang="en-AU" sz="900">
              <a:solidFill>
                <a:prstClr val="black"/>
              </a:solidFill>
              <a:cs typeface="Calibri"/>
            </a:endParaRPr>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noAutofit/>
          </a:bodyPr>
          <a:lstStyle>
            <a:lvl1pPr algn="l">
              <a:defRPr>
                <a:solidFill>
                  <a:schemeClr val="tx1">
                    <a:tint val="75000"/>
                  </a:schemeClr>
                </a:solidFill>
              </a:defRPr>
            </a:lvl1pPr>
          </a:lstStyle>
          <a:p>
            <a:pPr defTabSz="779252"/>
            <a:fld id="{1D8BD707-D9CF-40AE-B4C6-C98DA3205C09}" type="datetimeFigureOut">
              <a:rPr lang="en-US" sz="1500" smtClean="0">
                <a:solidFill>
                  <a:prstClr val="black">
                    <a:tint val="75000"/>
                  </a:prstClr>
                </a:solidFill>
              </a:rPr>
              <a:pPr defTabSz="779252"/>
              <a:t>4/10/2018</a:t>
            </a:fld>
            <a:endParaRPr lang="en-US" sz="1500" smtClean="0">
              <a:solidFill>
                <a:prstClr val="black">
                  <a:tint val="75000"/>
                </a:prstClr>
              </a:solidFill>
            </a:endParaRPr>
          </a:p>
        </p:txBody>
      </p:sp>
      <p:sp>
        <p:nvSpPr>
          <p:cNvPr id="6" name="Holder 6"/>
          <p:cNvSpPr>
            <a:spLocks noGrp="1"/>
          </p:cNvSpPr>
          <p:nvPr>
            <p:ph type="sldNum" sz="quarter" idx="7"/>
          </p:nvPr>
        </p:nvSpPr>
        <p:spPr>
          <a:xfrm>
            <a:off x="8579993" y="4979022"/>
            <a:ext cx="298577" cy="134684"/>
          </a:xfrm>
          <a:prstGeom prst="rect">
            <a:avLst/>
          </a:prstGeom>
        </p:spPr>
        <p:txBody>
          <a:bodyPr wrap="square" lIns="0" tIns="0" rIns="0" bIns="0">
            <a:noAutofit/>
          </a:bodyPr>
          <a:lstStyle/>
          <a:p>
            <a:pPr marL="51409" defTabSz="779252"/>
            <a:fld id="{81D60167-4931-47E6-BA6A-407CBD079E47}" type="slidenum">
              <a:rPr lang="en-AU" sz="900" smtClean="0">
                <a:solidFill>
                  <a:srgbClr val="7E7E7E"/>
                </a:solidFill>
                <a:cs typeface="Calibri"/>
              </a:rPr>
              <a:pPr marL="51409" defTabSz="779252"/>
              <a:t>‹#›</a:t>
            </a:fld>
            <a:endParaRPr lang="en-AU" sz="900">
              <a:solidFill>
                <a:prstClr val="black"/>
              </a:solidFill>
              <a:cs typeface="Calibri"/>
            </a:endParaRPr>
          </a:p>
        </p:txBody>
      </p:sp>
    </p:spTree>
    <p:extLst>
      <p:ext uri="{BB962C8B-B14F-4D97-AF65-F5344CB8AC3E}">
        <p14:creationId xmlns:p14="http://schemas.microsoft.com/office/powerpoint/2010/main" val="3626975415"/>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Lst>
  <p:timing>
    <p:tnLst>
      <p:par>
        <p:cTn id="1" dur="indefinite" restart="never" nodeType="tmRoot"/>
      </p:par>
    </p:tnLst>
  </p:timing>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7" Type="http://schemas.openxmlformats.org/officeDocument/2006/relationships/image" Target="../media/image12.png"/><Relationship Id="rId2" Type="http://schemas.openxmlformats.org/officeDocument/2006/relationships/image" Target="../media/image7.jpg"/><Relationship Id="rId1" Type="http://schemas.openxmlformats.org/officeDocument/2006/relationships/slideLayout" Target="../slideLayouts/slideLayout33.xml"/><Relationship Id="rId6" Type="http://schemas.openxmlformats.org/officeDocument/2006/relationships/image" Target="../media/image11.jpg"/><Relationship Id="rId5" Type="http://schemas.openxmlformats.org/officeDocument/2006/relationships/image" Target="../media/image10.jp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11560" y="2180060"/>
            <a:ext cx="7920000" cy="1615827"/>
          </a:xfrm>
        </p:spPr>
        <p:txBody>
          <a:bodyPr/>
          <a:lstStyle/>
          <a:p>
            <a:r>
              <a:rPr lang="en-AU" dirty="0" smtClean="0">
                <a:solidFill>
                  <a:srgbClr val="4F81BD"/>
                </a:solidFill>
              </a:rPr>
              <a:t>Digital Identity Working Group</a:t>
            </a:r>
            <a:br>
              <a:rPr lang="en-AU" dirty="0" smtClean="0">
                <a:solidFill>
                  <a:srgbClr val="4F81BD"/>
                </a:solidFill>
              </a:rPr>
            </a:br>
            <a:r>
              <a:rPr lang="en-AU" sz="2400" dirty="0">
                <a:solidFill>
                  <a:schemeClr val="tx1">
                    <a:lumMod val="50000"/>
                    <a:lumOff val="50000"/>
                  </a:schemeClr>
                </a:solidFill>
              </a:rPr>
              <a:t/>
            </a:r>
            <a:br>
              <a:rPr lang="en-AU" sz="2400" dirty="0">
                <a:solidFill>
                  <a:schemeClr val="tx1">
                    <a:lumMod val="50000"/>
                    <a:lumOff val="50000"/>
                  </a:schemeClr>
                </a:solidFill>
              </a:rPr>
            </a:br>
            <a:endParaRPr lang="en-AU" sz="2400" dirty="0">
              <a:solidFill>
                <a:schemeClr val="tx1">
                  <a:lumMod val="50000"/>
                  <a:lumOff val="50000"/>
                </a:schemeClr>
              </a:solidFill>
            </a:endParaRPr>
          </a:p>
        </p:txBody>
      </p:sp>
      <p:sp>
        <p:nvSpPr>
          <p:cNvPr id="5" name="object 9"/>
          <p:cNvSpPr txBox="1"/>
          <p:nvPr/>
        </p:nvSpPr>
        <p:spPr>
          <a:xfrm>
            <a:off x="539552" y="4371950"/>
            <a:ext cx="6632956" cy="720081"/>
          </a:xfrm>
          <a:prstGeom prst="rect">
            <a:avLst/>
          </a:prstGeom>
        </p:spPr>
        <p:txBody>
          <a:bodyPr vert="horz" wrap="square" lIns="0" tIns="0" rIns="0" bIns="0" rtlCol="0">
            <a:noAutofit/>
          </a:bodyPr>
          <a:lstStyle/>
          <a:p>
            <a:pPr marL="12640" defTabSz="910447"/>
            <a:r>
              <a:rPr lang="en-AU" sz="1200" spc="-10" dirty="0" smtClean="0">
                <a:solidFill>
                  <a:srgbClr val="575756"/>
                </a:solidFill>
                <a:cs typeface="Calibri"/>
              </a:rPr>
              <a:t>16 March </a:t>
            </a:r>
            <a:r>
              <a:rPr sz="1200" spc="-15" dirty="0">
                <a:solidFill>
                  <a:srgbClr val="575756"/>
                </a:solidFill>
                <a:cs typeface="Calibri"/>
              </a:rPr>
              <a:t>201</a:t>
            </a:r>
            <a:r>
              <a:rPr lang="en-AU" sz="1200" spc="-10" dirty="0">
                <a:solidFill>
                  <a:srgbClr val="575756"/>
                </a:solidFill>
                <a:cs typeface="Calibri"/>
              </a:rPr>
              <a:t>8</a:t>
            </a:r>
            <a:endParaRPr sz="1200" dirty="0">
              <a:solidFill>
                <a:prstClr val="black"/>
              </a:solidFill>
              <a:cs typeface="Calibri"/>
            </a:endParaRPr>
          </a:p>
        </p:txBody>
      </p:sp>
    </p:spTree>
    <p:extLst>
      <p:ext uri="{BB962C8B-B14F-4D97-AF65-F5344CB8AC3E}">
        <p14:creationId xmlns:p14="http://schemas.microsoft.com/office/powerpoint/2010/main" val="19062925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Title 1"/>
          <p:cNvSpPr txBox="1">
            <a:spLocks/>
          </p:cNvSpPr>
          <p:nvPr/>
        </p:nvSpPr>
        <p:spPr>
          <a:xfrm>
            <a:off x="35497" y="78168"/>
            <a:ext cx="7920039" cy="384721"/>
          </a:xfrm>
          <a:prstGeom prst="rect">
            <a:avLst/>
          </a:prstGeom>
        </p:spPr>
        <p:txBody>
          <a:bodyPr vert="horz" lIns="91410" tIns="45703" rIns="91410" bIns="45703" rtlCol="0" anchor="ctr">
            <a:noAutofit/>
          </a:bodyPr>
          <a:lstStyle>
            <a:lvl1pPr>
              <a:spcBef>
                <a:spcPct val="0"/>
              </a:spcBef>
              <a:buNone/>
              <a:defRPr b="1">
                <a:solidFill>
                  <a:srgbClr val="2B3054"/>
                </a:solidFill>
                <a:latin typeface="+mj-lt"/>
                <a:ea typeface="+mj-ea"/>
                <a:cs typeface="+mj-cs"/>
              </a:defRPr>
            </a:lvl1pPr>
          </a:lstStyle>
          <a:p>
            <a:r>
              <a:rPr lang="en-AU" dirty="0"/>
              <a:t>WofG Digital Identity </a:t>
            </a:r>
            <a:r>
              <a:rPr lang="en-AU" dirty="0" smtClean="0"/>
              <a:t>Program Components</a:t>
            </a:r>
            <a:endParaRPr lang="en-AU" dirty="0"/>
          </a:p>
        </p:txBody>
      </p:sp>
      <p:grpSp>
        <p:nvGrpSpPr>
          <p:cNvPr id="2" name="Group 1"/>
          <p:cNvGrpSpPr/>
          <p:nvPr/>
        </p:nvGrpSpPr>
        <p:grpSpPr>
          <a:xfrm>
            <a:off x="233045" y="781009"/>
            <a:ext cx="8677911" cy="3790509"/>
            <a:chOff x="85411" y="1139271"/>
            <a:chExt cx="8677911" cy="2430041"/>
          </a:xfrm>
        </p:grpSpPr>
        <p:sp>
          <p:nvSpPr>
            <p:cNvPr id="78" name="Rounded Rectangle 77"/>
            <p:cNvSpPr/>
            <p:nvPr/>
          </p:nvSpPr>
          <p:spPr>
            <a:xfrm>
              <a:off x="493799" y="1378788"/>
              <a:ext cx="1630770" cy="323745"/>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80" name="Rounded Rectangle 79"/>
            <p:cNvSpPr/>
            <p:nvPr/>
          </p:nvSpPr>
          <p:spPr>
            <a:xfrm>
              <a:off x="918293" y="2816231"/>
              <a:ext cx="778359" cy="448306"/>
            </a:xfrm>
            <a:prstGeom prst="round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81" name="Rounded Rectangle 80"/>
            <p:cNvSpPr/>
            <p:nvPr/>
          </p:nvSpPr>
          <p:spPr>
            <a:xfrm>
              <a:off x="4778065" y="2189765"/>
              <a:ext cx="1148279" cy="323745"/>
            </a:xfrm>
            <a:prstGeom prst="round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82" name="Rectangle 81"/>
            <p:cNvSpPr/>
            <p:nvPr/>
          </p:nvSpPr>
          <p:spPr>
            <a:xfrm>
              <a:off x="918293" y="2912132"/>
              <a:ext cx="805061" cy="256505"/>
            </a:xfrm>
            <a:prstGeom prst="rect">
              <a:avLst/>
            </a:prstGeom>
            <a:noFill/>
            <a:ln>
              <a:noFill/>
            </a:ln>
          </p:spPr>
          <p:txBody>
            <a:bodyPr wrap="square">
              <a:spAutoFit/>
            </a:bodyPr>
            <a:lstStyle/>
            <a:p>
              <a:pPr algn="ctr" defTabSz="913856">
                <a:defRPr/>
              </a:pPr>
              <a:r>
                <a:rPr lang="en-AU" sz="1000" dirty="0">
                  <a:solidFill>
                    <a:schemeClr val="bg1"/>
                  </a:solidFill>
                </a:rPr>
                <a:t>Australian </a:t>
              </a:r>
            </a:p>
            <a:p>
              <a:pPr algn="ctr" defTabSz="913856">
                <a:defRPr/>
              </a:pPr>
              <a:r>
                <a:rPr lang="en-AU" sz="1000" dirty="0">
                  <a:solidFill>
                    <a:schemeClr val="bg1"/>
                  </a:solidFill>
                </a:rPr>
                <a:t>Passport</a:t>
              </a:r>
            </a:p>
          </p:txBody>
        </p:sp>
        <p:sp>
          <p:nvSpPr>
            <p:cNvPr id="83" name="Rectangle 82"/>
            <p:cNvSpPr/>
            <p:nvPr/>
          </p:nvSpPr>
          <p:spPr>
            <a:xfrm>
              <a:off x="466703" y="1412408"/>
              <a:ext cx="1729033" cy="256505"/>
            </a:xfrm>
            <a:prstGeom prst="rect">
              <a:avLst/>
            </a:prstGeom>
            <a:noFill/>
            <a:ln>
              <a:noFill/>
            </a:ln>
          </p:spPr>
          <p:txBody>
            <a:bodyPr wrap="square">
              <a:spAutoFit/>
            </a:bodyPr>
            <a:lstStyle/>
            <a:p>
              <a:pPr algn="ctr" defTabSz="913856">
                <a:defRPr/>
              </a:pPr>
              <a:r>
                <a:rPr lang="en-AU" sz="1000" dirty="0">
                  <a:solidFill>
                    <a:schemeClr val="bg1"/>
                  </a:solidFill>
                </a:rPr>
                <a:t>Document Verification Service (DVS)</a:t>
              </a:r>
            </a:p>
          </p:txBody>
        </p:sp>
        <p:cxnSp>
          <p:nvCxnSpPr>
            <p:cNvPr id="86" name="Elbow Connector 85"/>
            <p:cNvCxnSpPr>
              <a:stCxn id="121" idx="0"/>
              <a:endCxn id="115" idx="2"/>
            </p:cNvCxnSpPr>
            <p:nvPr/>
          </p:nvCxnSpPr>
          <p:spPr>
            <a:xfrm rot="5400000" flipH="1" flipV="1">
              <a:off x="562777" y="2070127"/>
              <a:ext cx="676969" cy="815240"/>
            </a:xfrm>
            <a:prstGeom prst="bentConnector3">
              <a:avLst>
                <a:gd name="adj1" fmla="val 50000"/>
              </a:avLst>
            </a:prstGeom>
            <a:ln>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7" name="Elbow Connector 86"/>
            <p:cNvCxnSpPr>
              <a:stCxn id="105" idx="0"/>
              <a:endCxn id="115" idx="2"/>
            </p:cNvCxnSpPr>
            <p:nvPr/>
          </p:nvCxnSpPr>
          <p:spPr>
            <a:xfrm rot="16200000" flipV="1">
              <a:off x="1378241" y="2069903"/>
              <a:ext cx="676969" cy="815687"/>
            </a:xfrm>
            <a:prstGeom prst="bentConnector3">
              <a:avLst>
                <a:gd name="adj1" fmla="val 50000"/>
              </a:avLst>
            </a:prstGeom>
            <a:ln>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9" name="Rounded Rectangle 88"/>
            <p:cNvSpPr/>
            <p:nvPr/>
          </p:nvSpPr>
          <p:spPr>
            <a:xfrm>
              <a:off x="2757033" y="1589305"/>
              <a:ext cx="1148279" cy="323745"/>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90" name="Rectangle 89"/>
            <p:cNvSpPr/>
            <p:nvPr/>
          </p:nvSpPr>
          <p:spPr>
            <a:xfrm>
              <a:off x="2756494" y="1672253"/>
              <a:ext cx="1148818" cy="157849"/>
            </a:xfrm>
            <a:prstGeom prst="rect">
              <a:avLst/>
            </a:prstGeom>
            <a:noFill/>
            <a:ln>
              <a:noFill/>
            </a:ln>
          </p:spPr>
          <p:txBody>
            <a:bodyPr wrap="square">
              <a:spAutoFit/>
            </a:bodyPr>
            <a:lstStyle/>
            <a:p>
              <a:pPr algn="ctr" defTabSz="913856">
                <a:defRPr/>
              </a:pPr>
              <a:r>
                <a:rPr lang="en-AU" sz="1000" dirty="0">
                  <a:solidFill>
                    <a:schemeClr val="bg1"/>
                  </a:solidFill>
                </a:rPr>
                <a:t>AUSid IdP</a:t>
              </a:r>
            </a:p>
          </p:txBody>
        </p:sp>
        <p:sp>
          <p:nvSpPr>
            <p:cNvPr id="91" name="Rounded Rectangle 90"/>
            <p:cNvSpPr/>
            <p:nvPr/>
          </p:nvSpPr>
          <p:spPr>
            <a:xfrm>
              <a:off x="7154329" y="1563412"/>
              <a:ext cx="1557429" cy="323745"/>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92" name="Rectangle 91"/>
            <p:cNvSpPr/>
            <p:nvPr/>
          </p:nvSpPr>
          <p:spPr>
            <a:xfrm>
              <a:off x="7096640" y="1544746"/>
              <a:ext cx="1666682" cy="355160"/>
            </a:xfrm>
            <a:prstGeom prst="rect">
              <a:avLst/>
            </a:prstGeom>
            <a:noFill/>
            <a:ln>
              <a:noFill/>
            </a:ln>
          </p:spPr>
          <p:txBody>
            <a:bodyPr wrap="square">
              <a:spAutoFit/>
            </a:bodyPr>
            <a:lstStyle/>
            <a:p>
              <a:pPr algn="ctr" defTabSz="913856">
                <a:defRPr/>
              </a:pPr>
              <a:r>
                <a:rPr lang="en-AU" sz="1000" dirty="0">
                  <a:solidFill>
                    <a:schemeClr val="bg1"/>
                  </a:solidFill>
                </a:rPr>
                <a:t>ATO Services (e.g. Online Services, ATO App, TFN Application)</a:t>
              </a:r>
            </a:p>
          </p:txBody>
        </p:sp>
        <p:sp>
          <p:nvSpPr>
            <p:cNvPr id="93" name="Rounded Rectangle 92"/>
            <p:cNvSpPr/>
            <p:nvPr/>
          </p:nvSpPr>
          <p:spPr>
            <a:xfrm>
              <a:off x="7154329" y="2394332"/>
              <a:ext cx="1557429" cy="32374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94" name="Rectangle 93"/>
            <p:cNvSpPr/>
            <p:nvPr/>
          </p:nvSpPr>
          <p:spPr>
            <a:xfrm>
              <a:off x="7153790" y="2477280"/>
              <a:ext cx="1557968" cy="157849"/>
            </a:xfrm>
            <a:prstGeom prst="rect">
              <a:avLst/>
            </a:prstGeom>
            <a:noFill/>
            <a:ln>
              <a:noFill/>
            </a:ln>
          </p:spPr>
          <p:txBody>
            <a:bodyPr wrap="square">
              <a:spAutoFit/>
            </a:bodyPr>
            <a:lstStyle/>
            <a:p>
              <a:pPr algn="ctr" defTabSz="913856">
                <a:defRPr/>
              </a:pPr>
              <a:r>
                <a:rPr lang="en-AU" sz="1000" dirty="0">
                  <a:solidFill>
                    <a:schemeClr val="bg1"/>
                  </a:solidFill>
                </a:rPr>
                <a:t>State Agencies</a:t>
              </a:r>
            </a:p>
          </p:txBody>
        </p:sp>
        <p:sp>
          <p:nvSpPr>
            <p:cNvPr id="95" name="Rounded Rectangle 94"/>
            <p:cNvSpPr/>
            <p:nvPr/>
          </p:nvSpPr>
          <p:spPr>
            <a:xfrm>
              <a:off x="7154329" y="2832229"/>
              <a:ext cx="1557429" cy="32374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96" name="Rectangle 95"/>
            <p:cNvSpPr/>
            <p:nvPr/>
          </p:nvSpPr>
          <p:spPr>
            <a:xfrm>
              <a:off x="7153790" y="2865849"/>
              <a:ext cx="1557968" cy="256505"/>
            </a:xfrm>
            <a:prstGeom prst="rect">
              <a:avLst/>
            </a:prstGeom>
            <a:noFill/>
            <a:ln>
              <a:noFill/>
            </a:ln>
          </p:spPr>
          <p:txBody>
            <a:bodyPr wrap="square">
              <a:spAutoFit/>
            </a:bodyPr>
            <a:lstStyle/>
            <a:p>
              <a:pPr algn="ctr" defTabSz="913856">
                <a:defRPr/>
              </a:pPr>
              <a:r>
                <a:rPr lang="en-AU" sz="1000" dirty="0">
                  <a:solidFill>
                    <a:schemeClr val="bg1"/>
                  </a:solidFill>
                </a:rPr>
                <a:t>Other Government Agencies</a:t>
              </a:r>
            </a:p>
          </p:txBody>
        </p:sp>
        <p:sp>
          <p:nvSpPr>
            <p:cNvPr id="97" name="Rounded Rectangle 96"/>
            <p:cNvSpPr/>
            <p:nvPr/>
          </p:nvSpPr>
          <p:spPr>
            <a:xfrm>
              <a:off x="7154329" y="3245567"/>
              <a:ext cx="1557429" cy="32374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98" name="Rectangle 97"/>
            <p:cNvSpPr/>
            <p:nvPr/>
          </p:nvSpPr>
          <p:spPr>
            <a:xfrm>
              <a:off x="7153790" y="3279187"/>
              <a:ext cx="1557968" cy="256505"/>
            </a:xfrm>
            <a:prstGeom prst="rect">
              <a:avLst/>
            </a:prstGeom>
            <a:noFill/>
            <a:ln>
              <a:noFill/>
            </a:ln>
          </p:spPr>
          <p:txBody>
            <a:bodyPr wrap="square">
              <a:spAutoFit/>
            </a:bodyPr>
            <a:lstStyle/>
            <a:p>
              <a:pPr algn="ctr" defTabSz="913856">
                <a:defRPr/>
              </a:pPr>
              <a:r>
                <a:rPr lang="en-AU" sz="1000" dirty="0">
                  <a:solidFill>
                    <a:schemeClr val="bg1"/>
                  </a:solidFill>
                </a:rPr>
                <a:t>Private Sector (e.g. Digital Service Providers, Banks)</a:t>
              </a:r>
            </a:p>
          </p:txBody>
        </p:sp>
        <p:cxnSp>
          <p:nvCxnSpPr>
            <p:cNvPr id="99" name="Straight Arrow Connector 98"/>
            <p:cNvCxnSpPr>
              <a:endCxn id="81" idx="1"/>
            </p:cNvCxnSpPr>
            <p:nvPr/>
          </p:nvCxnSpPr>
          <p:spPr>
            <a:xfrm flipV="1">
              <a:off x="4139952" y="2351638"/>
              <a:ext cx="638113" cy="0"/>
            </a:xfrm>
            <a:prstGeom prst="straightConnector1">
              <a:avLst/>
            </a:prstGeom>
            <a:ln>
              <a:solidFill>
                <a:schemeClr val="bg1">
                  <a:lumMod val="6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0" name="Elbow Connector 99"/>
            <p:cNvCxnSpPr>
              <a:stCxn id="81" idx="3"/>
              <a:endCxn id="91" idx="1"/>
            </p:cNvCxnSpPr>
            <p:nvPr/>
          </p:nvCxnSpPr>
          <p:spPr>
            <a:xfrm flipV="1">
              <a:off x="5926344" y="1725285"/>
              <a:ext cx="1227985" cy="626353"/>
            </a:xfrm>
            <a:prstGeom prst="bentConnector3">
              <a:avLst>
                <a:gd name="adj1" fmla="val 50000"/>
              </a:avLst>
            </a:prstGeom>
            <a:ln>
              <a:solidFill>
                <a:schemeClr val="bg1">
                  <a:lumMod val="6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1" name="Elbow Connector 100"/>
            <p:cNvCxnSpPr>
              <a:stCxn id="81" idx="3"/>
              <a:endCxn id="93" idx="1"/>
            </p:cNvCxnSpPr>
            <p:nvPr/>
          </p:nvCxnSpPr>
          <p:spPr>
            <a:xfrm>
              <a:off x="5926344" y="2351638"/>
              <a:ext cx="1227985" cy="204567"/>
            </a:xfrm>
            <a:prstGeom prst="bentConnector3">
              <a:avLst/>
            </a:prstGeom>
            <a:ln>
              <a:solidFill>
                <a:schemeClr val="bg1">
                  <a:lumMod val="6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2" name="Elbow Connector 101"/>
            <p:cNvCxnSpPr>
              <a:stCxn id="81" idx="3"/>
              <a:endCxn id="95" idx="1"/>
            </p:cNvCxnSpPr>
            <p:nvPr/>
          </p:nvCxnSpPr>
          <p:spPr>
            <a:xfrm>
              <a:off x="5926344" y="2351638"/>
              <a:ext cx="1227985" cy="642464"/>
            </a:xfrm>
            <a:prstGeom prst="bentConnector3">
              <a:avLst/>
            </a:prstGeom>
            <a:ln>
              <a:solidFill>
                <a:schemeClr val="bg1">
                  <a:lumMod val="6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3" name="Elbow Connector 102"/>
            <p:cNvCxnSpPr>
              <a:stCxn id="81" idx="3"/>
              <a:endCxn id="97" idx="1"/>
            </p:cNvCxnSpPr>
            <p:nvPr/>
          </p:nvCxnSpPr>
          <p:spPr>
            <a:xfrm>
              <a:off x="5926344" y="2351638"/>
              <a:ext cx="1227985" cy="1055802"/>
            </a:xfrm>
            <a:prstGeom prst="bentConnector3">
              <a:avLst/>
            </a:prstGeom>
            <a:ln>
              <a:solidFill>
                <a:schemeClr val="bg1">
                  <a:lumMod val="6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4" name="Elbow Connector 103"/>
            <p:cNvCxnSpPr>
              <a:stCxn id="81" idx="3"/>
              <a:endCxn id="130" idx="1"/>
            </p:cNvCxnSpPr>
            <p:nvPr/>
          </p:nvCxnSpPr>
          <p:spPr>
            <a:xfrm flipV="1">
              <a:off x="5926344" y="1301144"/>
              <a:ext cx="1227985" cy="1050494"/>
            </a:xfrm>
            <a:prstGeom prst="bentConnector3">
              <a:avLst/>
            </a:prstGeom>
            <a:ln>
              <a:solidFill>
                <a:schemeClr val="bg1">
                  <a:lumMod val="6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5" name="Rounded Rectangle 104"/>
            <p:cNvSpPr/>
            <p:nvPr/>
          </p:nvSpPr>
          <p:spPr>
            <a:xfrm>
              <a:off x="1735388" y="2816231"/>
              <a:ext cx="778359" cy="438833"/>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106" name="Rectangle 105"/>
            <p:cNvSpPr/>
            <p:nvPr/>
          </p:nvSpPr>
          <p:spPr>
            <a:xfrm>
              <a:off x="1664545" y="2907395"/>
              <a:ext cx="931435" cy="256505"/>
            </a:xfrm>
            <a:prstGeom prst="rect">
              <a:avLst/>
            </a:prstGeom>
            <a:noFill/>
            <a:ln>
              <a:noFill/>
            </a:ln>
          </p:spPr>
          <p:txBody>
            <a:bodyPr wrap="square">
              <a:spAutoFit/>
            </a:bodyPr>
            <a:lstStyle/>
            <a:p>
              <a:pPr algn="ctr" defTabSz="913856">
                <a:defRPr/>
              </a:pPr>
              <a:r>
                <a:rPr lang="en-AU" sz="1000" dirty="0">
                  <a:solidFill>
                    <a:schemeClr val="bg1"/>
                  </a:solidFill>
                </a:rPr>
                <a:t>Drivers Licence</a:t>
              </a:r>
            </a:p>
          </p:txBody>
        </p:sp>
        <p:sp>
          <p:nvSpPr>
            <p:cNvPr id="107" name="Rounded Rectangle 106"/>
            <p:cNvSpPr/>
            <p:nvPr/>
          </p:nvSpPr>
          <p:spPr>
            <a:xfrm>
              <a:off x="2757033" y="2394684"/>
              <a:ext cx="1148279" cy="32374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108" name="Rectangle 107"/>
            <p:cNvSpPr/>
            <p:nvPr/>
          </p:nvSpPr>
          <p:spPr>
            <a:xfrm>
              <a:off x="2756494" y="2477632"/>
              <a:ext cx="1148818" cy="157849"/>
            </a:xfrm>
            <a:prstGeom prst="rect">
              <a:avLst/>
            </a:prstGeom>
            <a:noFill/>
            <a:ln>
              <a:noFill/>
            </a:ln>
          </p:spPr>
          <p:txBody>
            <a:bodyPr wrap="square">
              <a:spAutoFit/>
            </a:bodyPr>
            <a:lstStyle/>
            <a:p>
              <a:pPr algn="ctr" defTabSz="913856">
                <a:defRPr/>
              </a:pPr>
              <a:r>
                <a:rPr lang="en-AU" sz="1000" dirty="0">
                  <a:solidFill>
                    <a:schemeClr val="bg1"/>
                  </a:solidFill>
                </a:rPr>
                <a:t>Australia Post IdP</a:t>
              </a:r>
            </a:p>
          </p:txBody>
        </p:sp>
        <p:sp>
          <p:nvSpPr>
            <p:cNvPr id="109" name="Rounded Rectangle 108"/>
            <p:cNvSpPr/>
            <p:nvPr/>
          </p:nvSpPr>
          <p:spPr>
            <a:xfrm>
              <a:off x="2757033" y="2005366"/>
              <a:ext cx="1148279" cy="32374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110" name="Rectangle 109"/>
            <p:cNvSpPr/>
            <p:nvPr/>
          </p:nvSpPr>
          <p:spPr>
            <a:xfrm>
              <a:off x="2709209" y="2038986"/>
              <a:ext cx="1239021" cy="256505"/>
            </a:xfrm>
            <a:prstGeom prst="rect">
              <a:avLst/>
            </a:prstGeom>
            <a:noFill/>
            <a:ln>
              <a:noFill/>
            </a:ln>
          </p:spPr>
          <p:txBody>
            <a:bodyPr wrap="square">
              <a:spAutoFit/>
            </a:bodyPr>
            <a:lstStyle/>
            <a:p>
              <a:pPr algn="ctr" defTabSz="913856">
                <a:defRPr/>
              </a:pPr>
              <a:r>
                <a:rPr lang="en-AU" sz="1000" dirty="0">
                  <a:solidFill>
                    <a:schemeClr val="bg1"/>
                  </a:solidFill>
                </a:rPr>
                <a:t>Other Government IdP ?</a:t>
              </a:r>
            </a:p>
          </p:txBody>
        </p:sp>
        <p:sp>
          <p:nvSpPr>
            <p:cNvPr id="111" name="Rounded Rectangle 110"/>
            <p:cNvSpPr/>
            <p:nvPr/>
          </p:nvSpPr>
          <p:spPr>
            <a:xfrm>
              <a:off x="2757033" y="2790437"/>
              <a:ext cx="1148279" cy="32374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112" name="Rectangle 111"/>
            <p:cNvSpPr/>
            <p:nvPr/>
          </p:nvSpPr>
          <p:spPr>
            <a:xfrm>
              <a:off x="2767414" y="2873385"/>
              <a:ext cx="1125561" cy="157849"/>
            </a:xfrm>
            <a:prstGeom prst="rect">
              <a:avLst/>
            </a:prstGeom>
            <a:noFill/>
            <a:ln>
              <a:noFill/>
            </a:ln>
          </p:spPr>
          <p:txBody>
            <a:bodyPr wrap="square">
              <a:spAutoFit/>
            </a:bodyPr>
            <a:lstStyle/>
            <a:p>
              <a:pPr algn="ctr" defTabSz="913856">
                <a:defRPr/>
              </a:pPr>
              <a:r>
                <a:rPr lang="en-AU" sz="1000" dirty="0">
                  <a:solidFill>
                    <a:schemeClr val="bg1"/>
                  </a:solidFill>
                </a:rPr>
                <a:t>Private IdP</a:t>
              </a:r>
            </a:p>
          </p:txBody>
        </p:sp>
        <p:sp>
          <p:nvSpPr>
            <p:cNvPr id="113" name="Rectangle 112"/>
            <p:cNvSpPr/>
            <p:nvPr/>
          </p:nvSpPr>
          <p:spPr>
            <a:xfrm>
              <a:off x="2401182" y="1362531"/>
              <a:ext cx="1951175" cy="157849"/>
            </a:xfrm>
            <a:prstGeom prst="rect">
              <a:avLst/>
            </a:prstGeom>
          </p:spPr>
          <p:txBody>
            <a:bodyPr wrap="none">
              <a:spAutoFit/>
            </a:bodyPr>
            <a:lstStyle/>
            <a:p>
              <a:pPr algn="ctr" defTabSz="913856">
                <a:defRPr/>
              </a:pPr>
              <a:r>
                <a:rPr lang="en-AU" sz="1000" b="1" dirty="0">
                  <a:solidFill>
                    <a:schemeClr val="tx1">
                      <a:lumMod val="65000"/>
                      <a:lumOff val="35000"/>
                    </a:schemeClr>
                  </a:solidFill>
                </a:rPr>
                <a:t>Identity Proofing Providers (IdPs)</a:t>
              </a:r>
            </a:p>
          </p:txBody>
        </p:sp>
        <p:sp>
          <p:nvSpPr>
            <p:cNvPr id="114" name="Rectangle 113"/>
            <p:cNvSpPr/>
            <p:nvPr/>
          </p:nvSpPr>
          <p:spPr>
            <a:xfrm>
              <a:off x="4792556" y="2272713"/>
              <a:ext cx="1148818" cy="157849"/>
            </a:xfrm>
            <a:prstGeom prst="rect">
              <a:avLst/>
            </a:prstGeom>
            <a:noFill/>
            <a:ln>
              <a:noFill/>
            </a:ln>
          </p:spPr>
          <p:txBody>
            <a:bodyPr wrap="square">
              <a:spAutoFit/>
            </a:bodyPr>
            <a:lstStyle/>
            <a:p>
              <a:pPr algn="ctr" defTabSz="913856">
                <a:defRPr/>
              </a:pPr>
              <a:r>
                <a:rPr lang="en-AU" sz="1000" dirty="0">
                  <a:solidFill>
                    <a:schemeClr val="bg1"/>
                  </a:solidFill>
                </a:rPr>
                <a:t>The “Exchange”</a:t>
              </a:r>
            </a:p>
          </p:txBody>
        </p:sp>
        <p:sp>
          <p:nvSpPr>
            <p:cNvPr id="115" name="Rounded Rectangle 114"/>
            <p:cNvSpPr/>
            <p:nvPr/>
          </p:nvSpPr>
          <p:spPr>
            <a:xfrm>
              <a:off x="493799" y="1815517"/>
              <a:ext cx="1630163" cy="323745"/>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116" name="Rectangle 115"/>
            <p:cNvSpPr/>
            <p:nvPr/>
          </p:nvSpPr>
          <p:spPr>
            <a:xfrm>
              <a:off x="496504" y="1849137"/>
              <a:ext cx="1627224" cy="256505"/>
            </a:xfrm>
            <a:prstGeom prst="rect">
              <a:avLst/>
            </a:prstGeom>
            <a:noFill/>
            <a:ln>
              <a:noFill/>
            </a:ln>
          </p:spPr>
          <p:txBody>
            <a:bodyPr wrap="square">
              <a:spAutoFit/>
            </a:bodyPr>
            <a:lstStyle/>
            <a:p>
              <a:pPr algn="ctr" defTabSz="913856">
                <a:defRPr/>
              </a:pPr>
              <a:r>
                <a:rPr lang="en-AU" sz="1000" dirty="0">
                  <a:solidFill>
                    <a:schemeClr val="bg1"/>
                  </a:solidFill>
                </a:rPr>
                <a:t>Facial Verification Service (FVS)</a:t>
              </a:r>
            </a:p>
          </p:txBody>
        </p:sp>
        <p:cxnSp>
          <p:nvCxnSpPr>
            <p:cNvPr id="117" name="Elbow Connector 116"/>
            <p:cNvCxnSpPr>
              <a:stCxn id="89" idx="1"/>
              <a:endCxn id="78" idx="3"/>
            </p:cNvCxnSpPr>
            <p:nvPr/>
          </p:nvCxnSpPr>
          <p:spPr>
            <a:xfrm rot="10800000">
              <a:off x="2124569" y="1540661"/>
              <a:ext cx="632464" cy="210517"/>
            </a:xfrm>
            <a:prstGeom prst="bentConnector3">
              <a:avLst>
                <a:gd name="adj1" fmla="val 50000"/>
              </a:avLst>
            </a:prstGeom>
            <a:ln>
              <a:solidFill>
                <a:schemeClr val="bg1">
                  <a:lumMod val="6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Elbow Connector 117"/>
            <p:cNvCxnSpPr>
              <a:endCxn id="115" idx="3"/>
            </p:cNvCxnSpPr>
            <p:nvPr/>
          </p:nvCxnSpPr>
          <p:spPr>
            <a:xfrm rot="10800000" flipV="1">
              <a:off x="2123962" y="1751175"/>
              <a:ext cx="632532" cy="226214"/>
            </a:xfrm>
            <a:prstGeom prst="bentConnector3">
              <a:avLst>
                <a:gd name="adj1" fmla="val 50000"/>
              </a:avLst>
            </a:prstGeom>
            <a:ln>
              <a:solidFill>
                <a:schemeClr val="bg1">
                  <a:lumMod val="6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1" name="Rounded Rectangle 120"/>
            <p:cNvSpPr/>
            <p:nvPr/>
          </p:nvSpPr>
          <p:spPr>
            <a:xfrm>
              <a:off x="104461" y="2816231"/>
              <a:ext cx="778359" cy="448306"/>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122" name="Rectangle 121"/>
            <p:cNvSpPr/>
            <p:nvPr/>
          </p:nvSpPr>
          <p:spPr>
            <a:xfrm>
              <a:off x="85411" y="2961460"/>
              <a:ext cx="805061" cy="157849"/>
            </a:xfrm>
            <a:prstGeom prst="rect">
              <a:avLst/>
            </a:prstGeom>
            <a:noFill/>
            <a:ln>
              <a:noFill/>
            </a:ln>
          </p:spPr>
          <p:txBody>
            <a:bodyPr wrap="square">
              <a:spAutoFit/>
            </a:bodyPr>
            <a:lstStyle/>
            <a:p>
              <a:pPr algn="ctr" defTabSz="913856">
                <a:defRPr/>
              </a:pPr>
              <a:r>
                <a:rPr lang="en-AU" sz="1000" dirty="0">
                  <a:solidFill>
                    <a:schemeClr val="bg1"/>
                  </a:solidFill>
                </a:rPr>
                <a:t>VISA</a:t>
              </a:r>
            </a:p>
          </p:txBody>
        </p:sp>
        <p:sp>
          <p:nvSpPr>
            <p:cNvPr id="123" name="Rounded Rectangle 122"/>
            <p:cNvSpPr/>
            <p:nvPr/>
          </p:nvSpPr>
          <p:spPr>
            <a:xfrm>
              <a:off x="4778064" y="1445743"/>
              <a:ext cx="1148279" cy="323745"/>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24" name="Rectangle 123"/>
            <p:cNvSpPr/>
            <p:nvPr/>
          </p:nvSpPr>
          <p:spPr>
            <a:xfrm>
              <a:off x="4777525" y="1528691"/>
              <a:ext cx="1148818" cy="157849"/>
            </a:xfrm>
            <a:prstGeom prst="rect">
              <a:avLst/>
            </a:prstGeom>
            <a:noFill/>
            <a:ln>
              <a:noFill/>
            </a:ln>
          </p:spPr>
          <p:txBody>
            <a:bodyPr wrap="square">
              <a:spAutoFit/>
            </a:bodyPr>
            <a:lstStyle/>
            <a:p>
              <a:pPr algn="ctr" defTabSz="913856">
                <a:defRPr/>
              </a:pPr>
              <a:r>
                <a:rPr lang="en-AU" sz="1000" dirty="0">
                  <a:solidFill>
                    <a:schemeClr val="bg1"/>
                  </a:solidFill>
                </a:rPr>
                <a:t>RAM</a:t>
              </a:r>
              <a:endParaRPr lang="en-AU" sz="800" dirty="0">
                <a:solidFill>
                  <a:schemeClr val="bg1"/>
                </a:solidFill>
              </a:endParaRPr>
            </a:p>
          </p:txBody>
        </p:sp>
        <p:cxnSp>
          <p:nvCxnSpPr>
            <p:cNvPr id="126" name="Straight Arrow Connector 125"/>
            <p:cNvCxnSpPr>
              <a:stCxn id="123" idx="2"/>
              <a:endCxn id="81" idx="0"/>
            </p:cNvCxnSpPr>
            <p:nvPr/>
          </p:nvCxnSpPr>
          <p:spPr>
            <a:xfrm>
              <a:off x="5352204" y="1769488"/>
              <a:ext cx="1" cy="420277"/>
            </a:xfrm>
            <a:prstGeom prst="straightConnector1">
              <a:avLst/>
            </a:prstGeom>
            <a:ln>
              <a:solidFill>
                <a:schemeClr val="bg1">
                  <a:lumMod val="6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7" name="Rounded Rectangle 126"/>
            <p:cNvSpPr/>
            <p:nvPr/>
          </p:nvSpPr>
          <p:spPr>
            <a:xfrm>
              <a:off x="4779173" y="2942883"/>
              <a:ext cx="1148279" cy="32374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128" name="Rectangle 127"/>
            <p:cNvSpPr/>
            <p:nvPr/>
          </p:nvSpPr>
          <p:spPr>
            <a:xfrm>
              <a:off x="4701498" y="2938418"/>
              <a:ext cx="1291612" cy="355160"/>
            </a:xfrm>
            <a:prstGeom prst="rect">
              <a:avLst/>
            </a:prstGeom>
            <a:noFill/>
            <a:ln>
              <a:noFill/>
            </a:ln>
          </p:spPr>
          <p:txBody>
            <a:bodyPr wrap="square">
              <a:spAutoFit/>
            </a:bodyPr>
            <a:lstStyle/>
            <a:p>
              <a:pPr algn="ctr" defTabSz="913856">
                <a:defRPr/>
              </a:pPr>
              <a:r>
                <a:rPr lang="en-AU" sz="1000" dirty="0">
                  <a:solidFill>
                    <a:schemeClr val="bg1"/>
                  </a:solidFill>
                </a:rPr>
                <a:t>Other WofG services (e.g. myGov Portal, Inbox, TUO)</a:t>
              </a:r>
            </a:p>
          </p:txBody>
        </p:sp>
        <p:cxnSp>
          <p:nvCxnSpPr>
            <p:cNvPr id="129" name="Straight Arrow Connector 128"/>
            <p:cNvCxnSpPr>
              <a:stCxn id="81" idx="2"/>
              <a:endCxn id="127" idx="0"/>
            </p:cNvCxnSpPr>
            <p:nvPr/>
          </p:nvCxnSpPr>
          <p:spPr>
            <a:xfrm>
              <a:off x="5352205" y="2513510"/>
              <a:ext cx="1108" cy="429372"/>
            </a:xfrm>
            <a:prstGeom prst="straightConnector1">
              <a:avLst/>
            </a:prstGeom>
            <a:ln>
              <a:solidFill>
                <a:schemeClr val="bg1">
                  <a:lumMod val="6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0" name="Rounded Rectangle 129"/>
            <p:cNvSpPr/>
            <p:nvPr/>
          </p:nvSpPr>
          <p:spPr>
            <a:xfrm>
              <a:off x="7154329" y="1139271"/>
              <a:ext cx="1557429" cy="323745"/>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131" name="Rectangle 130"/>
            <p:cNvSpPr/>
            <p:nvPr/>
          </p:nvSpPr>
          <p:spPr>
            <a:xfrm>
              <a:off x="7153790" y="1167958"/>
              <a:ext cx="1557968" cy="256505"/>
            </a:xfrm>
            <a:prstGeom prst="rect">
              <a:avLst/>
            </a:prstGeom>
            <a:noFill/>
            <a:ln>
              <a:noFill/>
            </a:ln>
          </p:spPr>
          <p:txBody>
            <a:bodyPr wrap="square">
              <a:spAutoFit/>
            </a:bodyPr>
            <a:lstStyle/>
            <a:p>
              <a:pPr algn="ctr" defTabSz="913856">
                <a:defRPr/>
              </a:pPr>
              <a:r>
                <a:rPr lang="en-AU" sz="1000" dirty="0">
                  <a:solidFill>
                    <a:schemeClr val="bg1"/>
                  </a:solidFill>
                </a:rPr>
                <a:t>Australian Business Register</a:t>
              </a:r>
            </a:p>
          </p:txBody>
        </p:sp>
        <p:sp>
          <p:nvSpPr>
            <p:cNvPr id="133" name="Rounded Rectangle 132"/>
            <p:cNvSpPr/>
            <p:nvPr/>
          </p:nvSpPr>
          <p:spPr>
            <a:xfrm>
              <a:off x="7154329" y="1995996"/>
              <a:ext cx="1557429" cy="32374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134" name="Rectangle 133"/>
            <p:cNvSpPr/>
            <p:nvPr/>
          </p:nvSpPr>
          <p:spPr>
            <a:xfrm>
              <a:off x="7154329" y="2029616"/>
              <a:ext cx="1557429" cy="256505"/>
            </a:xfrm>
            <a:prstGeom prst="rect">
              <a:avLst/>
            </a:prstGeom>
            <a:noFill/>
            <a:ln>
              <a:noFill/>
            </a:ln>
          </p:spPr>
          <p:txBody>
            <a:bodyPr wrap="square">
              <a:spAutoFit/>
            </a:bodyPr>
            <a:lstStyle/>
            <a:p>
              <a:pPr algn="ctr" defTabSz="913856">
                <a:defRPr/>
              </a:pPr>
              <a:r>
                <a:rPr lang="en-AU" sz="1000" dirty="0">
                  <a:solidFill>
                    <a:schemeClr val="bg1"/>
                  </a:solidFill>
                </a:rPr>
                <a:t>Other Commonwealth Agencies</a:t>
              </a:r>
            </a:p>
          </p:txBody>
        </p:sp>
        <p:cxnSp>
          <p:nvCxnSpPr>
            <p:cNvPr id="135" name="Elbow Connector 134"/>
            <p:cNvCxnSpPr>
              <a:stCxn id="81" idx="3"/>
              <a:endCxn id="133" idx="1"/>
            </p:cNvCxnSpPr>
            <p:nvPr/>
          </p:nvCxnSpPr>
          <p:spPr>
            <a:xfrm flipV="1">
              <a:off x="5926344" y="2157869"/>
              <a:ext cx="1227985" cy="193769"/>
            </a:xfrm>
            <a:prstGeom prst="bentConnector3">
              <a:avLst/>
            </a:prstGeom>
            <a:ln>
              <a:solidFill>
                <a:schemeClr val="bg1">
                  <a:lumMod val="6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6" name="Elbow Connector 135"/>
            <p:cNvCxnSpPr>
              <a:stCxn id="123" idx="0"/>
              <a:endCxn id="130" idx="0"/>
            </p:cNvCxnSpPr>
            <p:nvPr/>
          </p:nvCxnSpPr>
          <p:spPr>
            <a:xfrm rot="5400000" flipH="1" flipV="1">
              <a:off x="6489389" y="2087"/>
              <a:ext cx="306472" cy="2580840"/>
            </a:xfrm>
            <a:prstGeom prst="bentConnector3">
              <a:avLst>
                <a:gd name="adj1" fmla="val 147819"/>
              </a:avLst>
            </a:prstGeom>
            <a:ln>
              <a:solidFill>
                <a:schemeClr val="bg1">
                  <a:lumMod val="65000"/>
                </a:schemeClr>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7" name="Straight Arrow Connector 136"/>
            <p:cNvCxnSpPr>
              <a:stCxn id="80" idx="0"/>
              <a:endCxn id="115" idx="2"/>
            </p:cNvCxnSpPr>
            <p:nvPr/>
          </p:nvCxnSpPr>
          <p:spPr>
            <a:xfrm flipV="1">
              <a:off x="1307473" y="2139262"/>
              <a:ext cx="1408" cy="676969"/>
            </a:xfrm>
            <a:prstGeom prst="straightConnector1">
              <a:avLst/>
            </a:prstGeom>
            <a:ln>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a:stCxn id="109" idx="3"/>
            </p:cNvCxnSpPr>
            <p:nvPr/>
          </p:nvCxnSpPr>
          <p:spPr>
            <a:xfrm>
              <a:off x="3905312" y="2167239"/>
              <a:ext cx="23464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flipV="1">
              <a:off x="3905312" y="2553453"/>
              <a:ext cx="23464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a:stCxn id="89" idx="3"/>
            </p:cNvCxnSpPr>
            <p:nvPr/>
          </p:nvCxnSpPr>
          <p:spPr>
            <a:xfrm>
              <a:off x="3905312" y="1751178"/>
              <a:ext cx="234640" cy="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3905312" y="2952703"/>
              <a:ext cx="23464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a:xfrm>
              <a:off x="4136334" y="1751179"/>
              <a:ext cx="0" cy="120380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64" name="Footer Placeholder 3"/>
          <p:cNvSpPr txBox="1">
            <a:spLocks/>
          </p:cNvSpPr>
          <p:nvPr/>
        </p:nvSpPr>
        <p:spPr>
          <a:xfrm>
            <a:off x="57682" y="4910153"/>
            <a:ext cx="7026277" cy="192360"/>
          </a:xfrm>
          <a:prstGeom prst="rect">
            <a:avLst/>
          </a:prstGeom>
        </p:spPr>
        <p:txBody>
          <a:bodyPr vert="horz" wrap="square" lIns="0" tIns="0" rIns="0" bIns="0" rtlCol="0" anchor="ctr">
            <a:spAutoFit/>
          </a:bodyPr>
          <a:lstStyle>
            <a:defPPr>
              <a:defRPr lang="en-US"/>
            </a:defPPr>
            <a:lvl1pPr marL="0" algn="l" defTabSz="914400" rtl="0" eaLnBrk="1" latinLnBrk="0" hangingPunct="1">
              <a:lnSpc>
                <a:spcPts val="1500"/>
              </a:lnSpc>
              <a:defRPr sz="1000" b="1" kern="1200">
                <a:solidFill>
                  <a:srgbClr val="7B7B7A"/>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AU" sz="800" dirty="0"/>
              <a:t>FOR OFFICIAL USE ONLY </a:t>
            </a:r>
            <a:r>
              <a:rPr lang="en-AU" sz="800" b="0" dirty="0"/>
              <a:t>–Digital Identity Working Group</a:t>
            </a:r>
          </a:p>
        </p:txBody>
      </p:sp>
      <p:sp>
        <p:nvSpPr>
          <p:cNvPr id="65" name="Slide Number Placeholder 4"/>
          <p:cNvSpPr txBox="1">
            <a:spLocks/>
          </p:cNvSpPr>
          <p:nvPr/>
        </p:nvSpPr>
        <p:spPr>
          <a:xfrm>
            <a:off x="8711758" y="4971629"/>
            <a:ext cx="360000" cy="123111"/>
          </a:xfrm>
          <a:prstGeom prst="rect">
            <a:avLst/>
          </a:prstGeom>
        </p:spPr>
        <p:txBody>
          <a:bodyPr vert="horz" lIns="0" tIns="0" rIns="0" bIns="0" rtlCol="0" anchor="ctr">
            <a:spAutoFit/>
          </a:bodyPr>
          <a:lstStyle>
            <a:defPPr>
              <a:defRPr lang="en-US"/>
            </a:defPPr>
            <a:lvl1pPr marL="0" algn="r" defTabSz="914400" rtl="0" eaLnBrk="1" latinLnBrk="0" hangingPunct="1">
              <a:defRPr sz="1000" kern="1200">
                <a:solidFill>
                  <a:srgbClr val="7B7B7A"/>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E312DB4-4461-496E-BE8A-4915DF83011C}" type="slidenum">
              <a:rPr lang="en-AU" sz="800">
                <a:latin typeface="+mj-lt"/>
              </a:rPr>
              <a:pPr/>
              <a:t>2</a:t>
            </a:fld>
            <a:endParaRPr lang="en-AU" sz="800" dirty="0">
              <a:latin typeface="+mj-lt"/>
            </a:endParaRPr>
          </a:p>
        </p:txBody>
      </p:sp>
    </p:spTree>
    <p:extLst>
      <p:ext uri="{BB962C8B-B14F-4D97-AF65-F5344CB8AC3E}">
        <p14:creationId xmlns:p14="http://schemas.microsoft.com/office/powerpoint/2010/main" val="32791858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Title 1"/>
          <p:cNvSpPr>
            <a:spLocks noGrp="1"/>
          </p:cNvSpPr>
          <p:nvPr>
            <p:ph type="title"/>
          </p:nvPr>
        </p:nvSpPr>
        <p:spPr>
          <a:xfrm>
            <a:off x="35497" y="78168"/>
            <a:ext cx="7920039" cy="384721"/>
          </a:xfrm>
        </p:spPr>
        <p:txBody>
          <a:bodyPr>
            <a:normAutofit/>
          </a:bodyPr>
          <a:lstStyle/>
          <a:p>
            <a:pPr algn="l"/>
            <a:r>
              <a:rPr lang="en-AU" sz="1800" b="1" dirty="0">
                <a:solidFill>
                  <a:srgbClr val="2B3054"/>
                </a:solidFill>
              </a:rPr>
              <a:t>2017 Industry Engagement </a:t>
            </a:r>
          </a:p>
        </p:txBody>
      </p:sp>
      <p:sp>
        <p:nvSpPr>
          <p:cNvPr id="6" name="Footer Placeholder 3"/>
          <p:cNvSpPr txBox="1">
            <a:spLocks/>
          </p:cNvSpPr>
          <p:nvPr/>
        </p:nvSpPr>
        <p:spPr>
          <a:xfrm>
            <a:off x="57682" y="4910153"/>
            <a:ext cx="7026277" cy="192360"/>
          </a:xfrm>
          <a:prstGeom prst="rect">
            <a:avLst/>
          </a:prstGeom>
        </p:spPr>
        <p:txBody>
          <a:bodyPr vert="horz" wrap="square" lIns="0" tIns="0" rIns="0" bIns="0" rtlCol="0" anchor="ctr">
            <a:spAutoFit/>
          </a:bodyPr>
          <a:lstStyle>
            <a:defPPr>
              <a:defRPr lang="en-US"/>
            </a:defPPr>
            <a:lvl1pPr marL="0" algn="l" defTabSz="914400" rtl="0" eaLnBrk="1" latinLnBrk="0" hangingPunct="1">
              <a:lnSpc>
                <a:spcPts val="1500"/>
              </a:lnSpc>
              <a:defRPr sz="1000" b="1" kern="1200">
                <a:solidFill>
                  <a:srgbClr val="7B7B7A"/>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AU" sz="800" dirty="0"/>
              <a:t>FOR OFFICIAL USE ONLY </a:t>
            </a:r>
            <a:r>
              <a:rPr lang="en-AU" sz="800" b="0" dirty="0"/>
              <a:t>–Digital Identity Working Group</a:t>
            </a:r>
          </a:p>
        </p:txBody>
      </p:sp>
      <p:sp>
        <p:nvSpPr>
          <p:cNvPr id="7" name="Slide Number Placeholder 4"/>
          <p:cNvSpPr txBox="1">
            <a:spLocks/>
          </p:cNvSpPr>
          <p:nvPr/>
        </p:nvSpPr>
        <p:spPr>
          <a:xfrm>
            <a:off x="8711758" y="4971629"/>
            <a:ext cx="360000" cy="123111"/>
          </a:xfrm>
          <a:prstGeom prst="rect">
            <a:avLst/>
          </a:prstGeom>
        </p:spPr>
        <p:txBody>
          <a:bodyPr vert="horz" lIns="0" tIns="0" rIns="0" bIns="0" rtlCol="0" anchor="ctr">
            <a:spAutoFit/>
          </a:bodyPr>
          <a:lstStyle>
            <a:defPPr>
              <a:defRPr lang="en-US"/>
            </a:defPPr>
            <a:lvl1pPr marL="0" algn="r" defTabSz="914400" rtl="0" eaLnBrk="1" latinLnBrk="0" hangingPunct="1">
              <a:defRPr sz="1000" kern="1200">
                <a:solidFill>
                  <a:srgbClr val="7B7B7A"/>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E312DB4-4461-496E-BE8A-4915DF83011C}" type="slidenum">
              <a:rPr lang="en-AU" sz="800">
                <a:latin typeface="+mj-lt"/>
              </a:rPr>
              <a:pPr/>
              <a:t>3</a:t>
            </a:fld>
            <a:endParaRPr lang="en-AU" sz="800" dirty="0">
              <a:latin typeface="+mj-lt"/>
            </a:endParaRPr>
          </a:p>
        </p:txBody>
      </p:sp>
      <p:cxnSp>
        <p:nvCxnSpPr>
          <p:cNvPr id="58" name="Straight Arrow Connector 57"/>
          <p:cNvCxnSpPr/>
          <p:nvPr/>
        </p:nvCxnSpPr>
        <p:spPr>
          <a:xfrm>
            <a:off x="4499993" y="1091814"/>
            <a:ext cx="764896" cy="0"/>
          </a:xfrm>
          <a:prstGeom prst="straightConnector1">
            <a:avLst/>
          </a:prstGeom>
          <a:ln w="12700">
            <a:solidFill>
              <a:schemeClr val="bg1">
                <a:lumMod val="65000"/>
              </a:schemeClr>
            </a:solidFill>
            <a:prstDash val="dash"/>
            <a:headEnd type="oval"/>
            <a:tailEnd type="none"/>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flipH="1" flipV="1">
            <a:off x="5264889" y="1094875"/>
            <a:ext cx="819283" cy="347234"/>
          </a:xfrm>
          <a:prstGeom prst="straightConnector1">
            <a:avLst/>
          </a:prstGeom>
          <a:ln w="12700">
            <a:solidFill>
              <a:schemeClr val="bg1">
                <a:lumMod val="65000"/>
              </a:schemeClr>
            </a:solidFill>
            <a:prstDash val="dash"/>
            <a:headEnd type="oval"/>
            <a:tailEnd type="none"/>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a:off x="4499993" y="4299942"/>
            <a:ext cx="764895" cy="0"/>
          </a:xfrm>
          <a:prstGeom prst="straightConnector1">
            <a:avLst/>
          </a:prstGeom>
          <a:ln w="12700">
            <a:solidFill>
              <a:schemeClr val="bg1">
                <a:lumMod val="65000"/>
              </a:schemeClr>
            </a:solidFill>
            <a:prstDash val="dash"/>
            <a:headEnd type="oval"/>
            <a:tailEnd type="none"/>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flipH="1">
            <a:off x="5264888" y="3930012"/>
            <a:ext cx="819282" cy="365462"/>
          </a:xfrm>
          <a:prstGeom prst="straightConnector1">
            <a:avLst/>
          </a:prstGeom>
          <a:ln w="12700">
            <a:solidFill>
              <a:schemeClr val="bg1">
                <a:lumMod val="65000"/>
              </a:schemeClr>
            </a:solidFill>
            <a:prstDash val="dash"/>
            <a:headEnd type="oval"/>
            <a:tailEnd type="none"/>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4499993" y="2183135"/>
            <a:ext cx="1584176" cy="0"/>
          </a:xfrm>
          <a:prstGeom prst="straightConnector1">
            <a:avLst/>
          </a:prstGeom>
          <a:ln w="12700">
            <a:solidFill>
              <a:schemeClr val="bg1">
                <a:lumMod val="6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a:off x="4499993" y="3204077"/>
            <a:ext cx="1584176" cy="0"/>
          </a:xfrm>
          <a:prstGeom prst="straightConnector1">
            <a:avLst/>
          </a:prstGeom>
          <a:ln w="12700">
            <a:solidFill>
              <a:schemeClr val="bg1">
                <a:lumMod val="6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grpSp>
        <p:nvGrpSpPr>
          <p:cNvPr id="1040" name="Group 1039"/>
          <p:cNvGrpSpPr/>
          <p:nvPr/>
        </p:nvGrpSpPr>
        <p:grpSpPr>
          <a:xfrm>
            <a:off x="395536" y="3822011"/>
            <a:ext cx="3960440" cy="936000"/>
            <a:chOff x="395536" y="3822011"/>
            <a:chExt cx="3960440" cy="936000"/>
          </a:xfrm>
        </p:grpSpPr>
        <p:sp>
          <p:nvSpPr>
            <p:cNvPr id="22" name="Rounded Rectangle 21"/>
            <p:cNvSpPr/>
            <p:nvPr/>
          </p:nvSpPr>
          <p:spPr>
            <a:xfrm>
              <a:off x="395536" y="3822011"/>
              <a:ext cx="3960440" cy="936000"/>
            </a:xfrm>
            <a:prstGeom prst="roundRect">
              <a:avLst>
                <a:gd name="adj" fmla="val 50000"/>
              </a:avLst>
            </a:pr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3" name="Oval 22"/>
            <p:cNvSpPr/>
            <p:nvPr/>
          </p:nvSpPr>
          <p:spPr>
            <a:xfrm>
              <a:off x="471762" y="3930011"/>
              <a:ext cx="720000" cy="720000"/>
            </a:xfrm>
            <a:prstGeom prst="ellips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4" name="Rectangle 23"/>
            <p:cNvSpPr/>
            <p:nvPr/>
          </p:nvSpPr>
          <p:spPr>
            <a:xfrm>
              <a:off x="1192229" y="3875732"/>
              <a:ext cx="2875715" cy="800219"/>
            </a:xfrm>
            <a:prstGeom prst="rect">
              <a:avLst/>
            </a:prstGeom>
          </p:spPr>
          <p:txBody>
            <a:bodyPr wrap="square">
              <a:spAutoFit/>
            </a:bodyPr>
            <a:lstStyle/>
            <a:p>
              <a:pPr lvl="0"/>
              <a:r>
                <a:rPr lang="en-GB" sz="1000" b="1" dirty="0">
                  <a:latin typeface="COCOMAT Light"/>
                </a:rPr>
                <a:t>HOW</a:t>
              </a:r>
              <a:r>
                <a:rPr lang="en-GB" sz="1000" b="1" dirty="0">
                  <a:solidFill>
                    <a:srgbClr val="585857"/>
                  </a:solidFill>
                  <a:latin typeface="COCOMAT Light"/>
                </a:rPr>
                <a:t> </a:t>
              </a:r>
              <a:r>
                <a:rPr lang="en-GB" sz="1000" b="1" dirty="0">
                  <a:solidFill>
                    <a:schemeClr val="bg1"/>
                  </a:solidFill>
                  <a:latin typeface="COCOMAT Light"/>
                </a:rPr>
                <a:t>WE PERFORMED</a:t>
              </a:r>
            </a:p>
            <a:p>
              <a:pPr lvl="0"/>
              <a:r>
                <a:rPr lang="en-AU" sz="900" dirty="0">
                  <a:solidFill>
                    <a:schemeClr val="bg1"/>
                  </a:solidFill>
                  <a:latin typeface="COCOMAT Light"/>
                </a:rPr>
                <a:t>The engagement was conducted one on one with each developer, to draw out insights into their own build environment. Feedback across the design was measured and  recorded.</a:t>
              </a:r>
              <a:endParaRPr lang="en-GB" sz="900" dirty="0">
                <a:solidFill>
                  <a:schemeClr val="bg1"/>
                </a:solidFill>
                <a:latin typeface="COCOMAT Light"/>
              </a:endParaRPr>
            </a:p>
          </p:txBody>
        </p:sp>
        <p:grpSp>
          <p:nvGrpSpPr>
            <p:cNvPr id="69" name="Group 68"/>
            <p:cNvGrpSpPr/>
            <p:nvPr/>
          </p:nvGrpSpPr>
          <p:grpSpPr>
            <a:xfrm>
              <a:off x="636017" y="4082349"/>
              <a:ext cx="391490" cy="364049"/>
              <a:chOff x="5451475" y="8710613"/>
              <a:chExt cx="339725" cy="315912"/>
            </a:xfrm>
          </p:grpSpPr>
          <p:sp>
            <p:nvSpPr>
              <p:cNvPr id="70" name="Freeform 839"/>
              <p:cNvSpPr>
                <a:spLocks/>
              </p:cNvSpPr>
              <p:nvPr/>
            </p:nvSpPr>
            <p:spPr bwMode="auto">
              <a:xfrm>
                <a:off x="5492750" y="8863013"/>
                <a:ext cx="60325" cy="112712"/>
              </a:xfrm>
              <a:custGeom>
                <a:avLst/>
                <a:gdLst>
                  <a:gd name="T0" fmla="*/ 16757 w 36"/>
                  <a:gd name="T1" fmla="*/ 0 h 66"/>
                  <a:gd name="T2" fmla="*/ 0 w 36"/>
                  <a:gd name="T3" fmla="*/ 17078 h 66"/>
                  <a:gd name="T4" fmla="*/ 0 w 36"/>
                  <a:gd name="T5" fmla="*/ 97342 h 66"/>
                  <a:gd name="T6" fmla="*/ 16757 w 36"/>
                  <a:gd name="T7" fmla="*/ 112712 h 66"/>
                  <a:gd name="T8" fmla="*/ 43568 w 36"/>
                  <a:gd name="T9" fmla="*/ 112712 h 66"/>
                  <a:gd name="T10" fmla="*/ 60325 w 36"/>
                  <a:gd name="T11" fmla="*/ 97342 h 66"/>
                  <a:gd name="T12" fmla="*/ 60325 w 36"/>
                  <a:gd name="T13" fmla="*/ 17078 h 66"/>
                  <a:gd name="T14" fmla="*/ 43568 w 36"/>
                  <a:gd name="T15" fmla="*/ 0 h 66"/>
                  <a:gd name="T16" fmla="*/ 16757 w 36"/>
                  <a:gd name="T17" fmla="*/ 0 h 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6" h="66">
                    <a:moveTo>
                      <a:pt x="10" y="0"/>
                    </a:moveTo>
                    <a:cubicBezTo>
                      <a:pt x="4" y="0"/>
                      <a:pt x="0" y="5"/>
                      <a:pt x="0" y="10"/>
                    </a:cubicBezTo>
                    <a:cubicBezTo>
                      <a:pt x="0" y="57"/>
                      <a:pt x="0" y="57"/>
                      <a:pt x="0" y="57"/>
                    </a:cubicBezTo>
                    <a:cubicBezTo>
                      <a:pt x="0" y="62"/>
                      <a:pt x="4" y="66"/>
                      <a:pt x="10" y="66"/>
                    </a:cubicBezTo>
                    <a:cubicBezTo>
                      <a:pt x="26" y="66"/>
                      <a:pt x="26" y="66"/>
                      <a:pt x="26" y="66"/>
                    </a:cubicBezTo>
                    <a:cubicBezTo>
                      <a:pt x="32" y="66"/>
                      <a:pt x="36" y="62"/>
                      <a:pt x="36" y="57"/>
                    </a:cubicBezTo>
                    <a:cubicBezTo>
                      <a:pt x="36" y="10"/>
                      <a:pt x="36" y="10"/>
                      <a:pt x="36" y="10"/>
                    </a:cubicBezTo>
                    <a:cubicBezTo>
                      <a:pt x="36" y="5"/>
                      <a:pt x="32" y="0"/>
                      <a:pt x="26" y="0"/>
                    </a:cubicBezTo>
                    <a:lnTo>
                      <a:pt x="10" y="0"/>
                    </a:lnTo>
                    <a:close/>
                  </a:path>
                </a:pathLst>
              </a:custGeom>
              <a:solidFill>
                <a:srgbClr val="6D6F7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dirty="0"/>
              </a:p>
            </p:txBody>
          </p:sp>
          <p:sp>
            <p:nvSpPr>
              <p:cNvPr id="71" name="Freeform 840"/>
              <p:cNvSpPr>
                <a:spLocks/>
              </p:cNvSpPr>
              <p:nvPr/>
            </p:nvSpPr>
            <p:spPr bwMode="auto">
              <a:xfrm>
                <a:off x="5588000" y="8904288"/>
                <a:ext cx="60325" cy="71437"/>
              </a:xfrm>
              <a:custGeom>
                <a:avLst/>
                <a:gdLst>
                  <a:gd name="T0" fmla="*/ 16757 w 36"/>
                  <a:gd name="T1" fmla="*/ 0 h 42"/>
                  <a:gd name="T2" fmla="*/ 0 w 36"/>
                  <a:gd name="T3" fmla="*/ 17009 h 42"/>
                  <a:gd name="T4" fmla="*/ 0 w 36"/>
                  <a:gd name="T5" fmla="*/ 56129 h 42"/>
                  <a:gd name="T6" fmla="*/ 16757 w 36"/>
                  <a:gd name="T7" fmla="*/ 71437 h 42"/>
                  <a:gd name="T8" fmla="*/ 43568 w 36"/>
                  <a:gd name="T9" fmla="*/ 71437 h 42"/>
                  <a:gd name="T10" fmla="*/ 60325 w 36"/>
                  <a:gd name="T11" fmla="*/ 56129 h 42"/>
                  <a:gd name="T12" fmla="*/ 60325 w 36"/>
                  <a:gd name="T13" fmla="*/ 17009 h 42"/>
                  <a:gd name="T14" fmla="*/ 43568 w 36"/>
                  <a:gd name="T15" fmla="*/ 0 h 42"/>
                  <a:gd name="T16" fmla="*/ 16757 w 36"/>
                  <a:gd name="T17" fmla="*/ 0 h 4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6" h="42">
                    <a:moveTo>
                      <a:pt x="10" y="0"/>
                    </a:moveTo>
                    <a:cubicBezTo>
                      <a:pt x="4" y="0"/>
                      <a:pt x="0" y="5"/>
                      <a:pt x="0" y="10"/>
                    </a:cubicBezTo>
                    <a:cubicBezTo>
                      <a:pt x="0" y="33"/>
                      <a:pt x="0" y="33"/>
                      <a:pt x="0" y="33"/>
                    </a:cubicBezTo>
                    <a:cubicBezTo>
                      <a:pt x="0" y="38"/>
                      <a:pt x="4" y="42"/>
                      <a:pt x="10" y="42"/>
                    </a:cubicBezTo>
                    <a:cubicBezTo>
                      <a:pt x="26" y="42"/>
                      <a:pt x="26" y="42"/>
                      <a:pt x="26" y="42"/>
                    </a:cubicBezTo>
                    <a:cubicBezTo>
                      <a:pt x="32" y="42"/>
                      <a:pt x="36" y="38"/>
                      <a:pt x="36" y="33"/>
                    </a:cubicBezTo>
                    <a:cubicBezTo>
                      <a:pt x="36" y="10"/>
                      <a:pt x="36" y="10"/>
                      <a:pt x="36" y="10"/>
                    </a:cubicBezTo>
                    <a:cubicBezTo>
                      <a:pt x="36" y="5"/>
                      <a:pt x="32" y="0"/>
                      <a:pt x="26" y="0"/>
                    </a:cubicBezTo>
                    <a:lnTo>
                      <a:pt x="10" y="0"/>
                    </a:lnTo>
                    <a:close/>
                  </a:path>
                </a:pathLst>
              </a:custGeom>
              <a:solidFill>
                <a:srgbClr val="6D6F7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dirty="0"/>
              </a:p>
            </p:txBody>
          </p:sp>
          <p:sp>
            <p:nvSpPr>
              <p:cNvPr id="72" name="Freeform 841"/>
              <p:cNvSpPr>
                <a:spLocks/>
              </p:cNvSpPr>
              <p:nvPr/>
            </p:nvSpPr>
            <p:spPr bwMode="auto">
              <a:xfrm>
                <a:off x="5683250" y="8815388"/>
                <a:ext cx="60325" cy="160337"/>
              </a:xfrm>
              <a:custGeom>
                <a:avLst/>
                <a:gdLst>
                  <a:gd name="T0" fmla="*/ 43568 w 36"/>
                  <a:gd name="T1" fmla="*/ 0 h 94"/>
                  <a:gd name="T2" fmla="*/ 16757 w 36"/>
                  <a:gd name="T3" fmla="*/ 0 h 94"/>
                  <a:gd name="T4" fmla="*/ 0 w 36"/>
                  <a:gd name="T5" fmla="*/ 17057 h 94"/>
                  <a:gd name="T6" fmla="*/ 0 w 36"/>
                  <a:gd name="T7" fmla="*/ 144986 h 94"/>
                  <a:gd name="T8" fmla="*/ 16757 w 36"/>
                  <a:gd name="T9" fmla="*/ 160337 h 94"/>
                  <a:gd name="T10" fmla="*/ 43568 w 36"/>
                  <a:gd name="T11" fmla="*/ 160337 h 94"/>
                  <a:gd name="T12" fmla="*/ 60325 w 36"/>
                  <a:gd name="T13" fmla="*/ 144986 h 94"/>
                  <a:gd name="T14" fmla="*/ 60325 w 36"/>
                  <a:gd name="T15" fmla="*/ 17057 h 94"/>
                  <a:gd name="T16" fmla="*/ 43568 w 36"/>
                  <a:gd name="T17" fmla="*/ 0 h 9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6" h="94">
                    <a:moveTo>
                      <a:pt x="26" y="0"/>
                    </a:moveTo>
                    <a:cubicBezTo>
                      <a:pt x="10" y="0"/>
                      <a:pt x="10" y="0"/>
                      <a:pt x="10" y="0"/>
                    </a:cubicBezTo>
                    <a:cubicBezTo>
                      <a:pt x="4" y="0"/>
                      <a:pt x="0" y="5"/>
                      <a:pt x="0" y="10"/>
                    </a:cubicBezTo>
                    <a:cubicBezTo>
                      <a:pt x="0" y="85"/>
                      <a:pt x="0" y="85"/>
                      <a:pt x="0" y="85"/>
                    </a:cubicBezTo>
                    <a:cubicBezTo>
                      <a:pt x="0" y="90"/>
                      <a:pt x="4" y="94"/>
                      <a:pt x="10" y="94"/>
                    </a:cubicBezTo>
                    <a:cubicBezTo>
                      <a:pt x="26" y="94"/>
                      <a:pt x="26" y="94"/>
                      <a:pt x="26" y="94"/>
                    </a:cubicBezTo>
                    <a:cubicBezTo>
                      <a:pt x="32" y="94"/>
                      <a:pt x="36" y="90"/>
                      <a:pt x="36" y="85"/>
                    </a:cubicBezTo>
                    <a:cubicBezTo>
                      <a:pt x="36" y="10"/>
                      <a:pt x="36" y="10"/>
                      <a:pt x="36" y="10"/>
                    </a:cubicBezTo>
                    <a:cubicBezTo>
                      <a:pt x="36" y="5"/>
                      <a:pt x="32" y="0"/>
                      <a:pt x="26" y="0"/>
                    </a:cubicBezTo>
                    <a:close/>
                  </a:path>
                </a:pathLst>
              </a:custGeom>
              <a:solidFill>
                <a:srgbClr val="6D6F7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dirty="0"/>
              </a:p>
            </p:txBody>
          </p:sp>
          <p:sp>
            <p:nvSpPr>
              <p:cNvPr id="73" name="Freeform 842"/>
              <p:cNvSpPr>
                <a:spLocks/>
              </p:cNvSpPr>
              <p:nvPr/>
            </p:nvSpPr>
            <p:spPr bwMode="auto">
              <a:xfrm>
                <a:off x="5451475" y="8999538"/>
                <a:ext cx="339725" cy="26987"/>
              </a:xfrm>
              <a:custGeom>
                <a:avLst/>
                <a:gdLst>
                  <a:gd name="T0" fmla="*/ 326136 w 200"/>
                  <a:gd name="T1" fmla="*/ 0 h 16"/>
                  <a:gd name="T2" fmla="*/ 13589 w 200"/>
                  <a:gd name="T3" fmla="*/ 0 h 16"/>
                  <a:gd name="T4" fmla="*/ 0 w 200"/>
                  <a:gd name="T5" fmla="*/ 13494 h 16"/>
                  <a:gd name="T6" fmla="*/ 0 w 200"/>
                  <a:gd name="T7" fmla="*/ 13494 h 16"/>
                  <a:gd name="T8" fmla="*/ 13589 w 200"/>
                  <a:gd name="T9" fmla="*/ 26987 h 16"/>
                  <a:gd name="T10" fmla="*/ 326136 w 200"/>
                  <a:gd name="T11" fmla="*/ 26987 h 16"/>
                  <a:gd name="T12" fmla="*/ 339725 w 200"/>
                  <a:gd name="T13" fmla="*/ 13494 h 16"/>
                  <a:gd name="T14" fmla="*/ 339725 w 200"/>
                  <a:gd name="T15" fmla="*/ 13494 h 16"/>
                  <a:gd name="T16" fmla="*/ 326136 w 200"/>
                  <a:gd name="T17" fmla="*/ 0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00" h="16">
                    <a:moveTo>
                      <a:pt x="192" y="0"/>
                    </a:moveTo>
                    <a:cubicBezTo>
                      <a:pt x="8" y="0"/>
                      <a:pt x="8" y="0"/>
                      <a:pt x="8" y="0"/>
                    </a:cubicBezTo>
                    <a:cubicBezTo>
                      <a:pt x="4" y="0"/>
                      <a:pt x="0" y="3"/>
                      <a:pt x="0" y="8"/>
                    </a:cubicBezTo>
                    <a:cubicBezTo>
                      <a:pt x="0" y="8"/>
                      <a:pt x="0" y="8"/>
                      <a:pt x="0" y="8"/>
                    </a:cubicBezTo>
                    <a:cubicBezTo>
                      <a:pt x="0" y="13"/>
                      <a:pt x="4" y="16"/>
                      <a:pt x="8" y="16"/>
                    </a:cubicBezTo>
                    <a:cubicBezTo>
                      <a:pt x="192" y="16"/>
                      <a:pt x="192" y="16"/>
                      <a:pt x="192" y="16"/>
                    </a:cubicBezTo>
                    <a:cubicBezTo>
                      <a:pt x="196" y="16"/>
                      <a:pt x="200" y="13"/>
                      <a:pt x="200" y="8"/>
                    </a:cubicBezTo>
                    <a:cubicBezTo>
                      <a:pt x="200" y="8"/>
                      <a:pt x="200" y="8"/>
                      <a:pt x="200" y="8"/>
                    </a:cubicBezTo>
                    <a:cubicBezTo>
                      <a:pt x="200" y="3"/>
                      <a:pt x="196" y="0"/>
                      <a:pt x="192" y="0"/>
                    </a:cubicBezTo>
                    <a:close/>
                  </a:path>
                </a:pathLst>
              </a:custGeom>
              <a:solidFill>
                <a:srgbClr val="6D6F7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dirty="0"/>
              </a:p>
            </p:txBody>
          </p:sp>
          <p:sp>
            <p:nvSpPr>
              <p:cNvPr id="74" name="Freeform 843"/>
              <p:cNvSpPr>
                <a:spLocks/>
              </p:cNvSpPr>
              <p:nvPr/>
            </p:nvSpPr>
            <p:spPr bwMode="auto">
              <a:xfrm>
                <a:off x="5475288" y="8710613"/>
                <a:ext cx="282575" cy="131762"/>
              </a:xfrm>
              <a:custGeom>
                <a:avLst/>
                <a:gdLst>
                  <a:gd name="T0" fmla="*/ 11916 w 166"/>
                  <a:gd name="T1" fmla="*/ 114869 h 78"/>
                  <a:gd name="T2" fmla="*/ 47663 w 166"/>
                  <a:gd name="T3" fmla="*/ 81084 h 78"/>
                  <a:gd name="T4" fmla="*/ 139585 w 166"/>
                  <a:gd name="T5" fmla="*/ 130073 h 78"/>
                  <a:gd name="T6" fmla="*/ 141288 w 166"/>
                  <a:gd name="T7" fmla="*/ 131762 h 78"/>
                  <a:gd name="T8" fmla="*/ 146394 w 166"/>
                  <a:gd name="T9" fmla="*/ 130073 h 78"/>
                  <a:gd name="T10" fmla="*/ 251934 w 166"/>
                  <a:gd name="T11" fmla="*/ 37164 h 78"/>
                  <a:gd name="T12" fmla="*/ 262148 w 166"/>
                  <a:gd name="T13" fmla="*/ 47299 h 78"/>
                  <a:gd name="T14" fmla="*/ 262148 w 166"/>
                  <a:gd name="T15" fmla="*/ 47299 h 78"/>
                  <a:gd name="T16" fmla="*/ 265552 w 166"/>
                  <a:gd name="T17" fmla="*/ 47299 h 78"/>
                  <a:gd name="T18" fmla="*/ 267255 w 166"/>
                  <a:gd name="T19" fmla="*/ 42231 h 78"/>
                  <a:gd name="T20" fmla="*/ 282575 w 166"/>
                  <a:gd name="T21" fmla="*/ 3379 h 78"/>
                  <a:gd name="T22" fmla="*/ 282575 w 166"/>
                  <a:gd name="T23" fmla="*/ 0 h 78"/>
                  <a:gd name="T24" fmla="*/ 279170 w 166"/>
                  <a:gd name="T25" fmla="*/ 0 h 78"/>
                  <a:gd name="T26" fmla="*/ 279170 w 166"/>
                  <a:gd name="T27" fmla="*/ 0 h 78"/>
                  <a:gd name="T28" fmla="*/ 238316 w 166"/>
                  <a:gd name="T29" fmla="*/ 15203 h 78"/>
                  <a:gd name="T30" fmla="*/ 234912 w 166"/>
                  <a:gd name="T31" fmla="*/ 16893 h 78"/>
                  <a:gd name="T32" fmla="*/ 233209 w 166"/>
                  <a:gd name="T33" fmla="*/ 20271 h 78"/>
                  <a:gd name="T34" fmla="*/ 234912 w 166"/>
                  <a:gd name="T35" fmla="*/ 21960 h 78"/>
                  <a:gd name="T36" fmla="*/ 241721 w 166"/>
                  <a:gd name="T37" fmla="*/ 28717 h 78"/>
                  <a:gd name="T38" fmla="*/ 141288 w 166"/>
                  <a:gd name="T39" fmla="*/ 116559 h 78"/>
                  <a:gd name="T40" fmla="*/ 49366 w 166"/>
                  <a:gd name="T41" fmla="*/ 67570 h 78"/>
                  <a:gd name="T42" fmla="*/ 40854 w 166"/>
                  <a:gd name="T43" fmla="*/ 67570 h 78"/>
                  <a:gd name="T44" fmla="*/ 3405 w 166"/>
                  <a:gd name="T45" fmla="*/ 104734 h 78"/>
                  <a:gd name="T46" fmla="*/ 1702 w 166"/>
                  <a:gd name="T47" fmla="*/ 114869 h 78"/>
                  <a:gd name="T48" fmla="*/ 11916 w 166"/>
                  <a:gd name="T49" fmla="*/ 114869 h 7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66" h="78">
                    <a:moveTo>
                      <a:pt x="7" y="68"/>
                    </a:moveTo>
                    <a:cubicBezTo>
                      <a:pt x="28" y="48"/>
                      <a:pt x="28" y="48"/>
                      <a:pt x="28" y="48"/>
                    </a:cubicBezTo>
                    <a:cubicBezTo>
                      <a:pt x="82" y="77"/>
                      <a:pt x="82" y="77"/>
                      <a:pt x="82" y="77"/>
                    </a:cubicBezTo>
                    <a:cubicBezTo>
                      <a:pt x="82" y="78"/>
                      <a:pt x="83" y="78"/>
                      <a:pt x="83" y="78"/>
                    </a:cubicBezTo>
                    <a:cubicBezTo>
                      <a:pt x="84" y="78"/>
                      <a:pt x="85" y="77"/>
                      <a:pt x="86" y="77"/>
                    </a:cubicBezTo>
                    <a:cubicBezTo>
                      <a:pt x="148" y="22"/>
                      <a:pt x="148" y="22"/>
                      <a:pt x="148" y="22"/>
                    </a:cubicBezTo>
                    <a:cubicBezTo>
                      <a:pt x="154" y="28"/>
                      <a:pt x="154" y="28"/>
                      <a:pt x="154" y="28"/>
                    </a:cubicBezTo>
                    <a:cubicBezTo>
                      <a:pt x="154" y="28"/>
                      <a:pt x="154" y="28"/>
                      <a:pt x="154" y="28"/>
                    </a:cubicBezTo>
                    <a:cubicBezTo>
                      <a:pt x="155" y="28"/>
                      <a:pt x="155" y="28"/>
                      <a:pt x="156" y="28"/>
                    </a:cubicBezTo>
                    <a:cubicBezTo>
                      <a:pt x="156" y="27"/>
                      <a:pt x="157" y="26"/>
                      <a:pt x="157" y="25"/>
                    </a:cubicBezTo>
                    <a:cubicBezTo>
                      <a:pt x="157" y="25"/>
                      <a:pt x="162" y="11"/>
                      <a:pt x="166" y="2"/>
                    </a:cubicBezTo>
                    <a:cubicBezTo>
                      <a:pt x="166" y="1"/>
                      <a:pt x="166" y="1"/>
                      <a:pt x="166" y="0"/>
                    </a:cubicBezTo>
                    <a:cubicBezTo>
                      <a:pt x="165" y="0"/>
                      <a:pt x="165" y="0"/>
                      <a:pt x="164" y="0"/>
                    </a:cubicBezTo>
                    <a:cubicBezTo>
                      <a:pt x="164" y="0"/>
                      <a:pt x="164" y="0"/>
                      <a:pt x="164" y="0"/>
                    </a:cubicBezTo>
                    <a:cubicBezTo>
                      <a:pt x="140" y="9"/>
                      <a:pt x="140" y="9"/>
                      <a:pt x="140" y="9"/>
                    </a:cubicBezTo>
                    <a:cubicBezTo>
                      <a:pt x="139" y="9"/>
                      <a:pt x="139" y="9"/>
                      <a:pt x="138" y="10"/>
                    </a:cubicBezTo>
                    <a:cubicBezTo>
                      <a:pt x="138" y="10"/>
                      <a:pt x="137" y="11"/>
                      <a:pt x="137" y="12"/>
                    </a:cubicBezTo>
                    <a:cubicBezTo>
                      <a:pt x="138" y="12"/>
                      <a:pt x="138" y="13"/>
                      <a:pt x="138" y="13"/>
                    </a:cubicBezTo>
                    <a:cubicBezTo>
                      <a:pt x="142" y="17"/>
                      <a:pt x="142" y="17"/>
                      <a:pt x="142" y="17"/>
                    </a:cubicBezTo>
                    <a:cubicBezTo>
                      <a:pt x="83" y="69"/>
                      <a:pt x="83" y="69"/>
                      <a:pt x="83" y="69"/>
                    </a:cubicBezTo>
                    <a:cubicBezTo>
                      <a:pt x="29" y="40"/>
                      <a:pt x="29" y="40"/>
                      <a:pt x="29" y="40"/>
                    </a:cubicBezTo>
                    <a:cubicBezTo>
                      <a:pt x="27" y="39"/>
                      <a:pt x="25" y="39"/>
                      <a:pt x="24" y="40"/>
                    </a:cubicBezTo>
                    <a:cubicBezTo>
                      <a:pt x="2" y="62"/>
                      <a:pt x="2" y="62"/>
                      <a:pt x="2" y="62"/>
                    </a:cubicBezTo>
                    <a:cubicBezTo>
                      <a:pt x="0" y="64"/>
                      <a:pt x="0" y="66"/>
                      <a:pt x="1" y="68"/>
                    </a:cubicBezTo>
                    <a:cubicBezTo>
                      <a:pt x="3" y="70"/>
                      <a:pt x="5" y="70"/>
                      <a:pt x="7" y="68"/>
                    </a:cubicBezTo>
                    <a:close/>
                  </a:path>
                </a:pathLst>
              </a:custGeom>
              <a:solidFill>
                <a:srgbClr val="6D6F7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dirty="0"/>
              </a:p>
            </p:txBody>
          </p:sp>
        </p:grpSp>
      </p:grpSp>
      <p:grpSp>
        <p:nvGrpSpPr>
          <p:cNvPr id="1038" name="Group 1037"/>
          <p:cNvGrpSpPr/>
          <p:nvPr/>
        </p:nvGrpSpPr>
        <p:grpSpPr>
          <a:xfrm>
            <a:off x="395536" y="1683409"/>
            <a:ext cx="3960440" cy="936000"/>
            <a:chOff x="395536" y="1722386"/>
            <a:chExt cx="3960440" cy="936000"/>
          </a:xfrm>
        </p:grpSpPr>
        <p:sp>
          <p:nvSpPr>
            <p:cNvPr id="26" name="Rounded Rectangle 25"/>
            <p:cNvSpPr/>
            <p:nvPr/>
          </p:nvSpPr>
          <p:spPr>
            <a:xfrm>
              <a:off x="395536" y="1722386"/>
              <a:ext cx="3960440" cy="936000"/>
            </a:xfrm>
            <a:prstGeom prst="roundRect">
              <a:avLst>
                <a:gd name="adj" fmla="val 50000"/>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7" name="Oval 26"/>
            <p:cNvSpPr/>
            <p:nvPr/>
          </p:nvSpPr>
          <p:spPr>
            <a:xfrm>
              <a:off x="471762" y="1830386"/>
              <a:ext cx="720000" cy="720000"/>
            </a:xfrm>
            <a:prstGeom prst="ellips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8" name="Rectangle 27"/>
            <p:cNvSpPr/>
            <p:nvPr/>
          </p:nvSpPr>
          <p:spPr>
            <a:xfrm>
              <a:off x="1192229" y="1776107"/>
              <a:ext cx="2875715" cy="661720"/>
            </a:xfrm>
            <a:prstGeom prst="rect">
              <a:avLst/>
            </a:prstGeom>
          </p:spPr>
          <p:txBody>
            <a:bodyPr wrap="square">
              <a:spAutoFit/>
            </a:bodyPr>
            <a:lstStyle/>
            <a:p>
              <a:pPr lvl="0"/>
              <a:r>
                <a:rPr lang="en-GB" sz="1000" b="1" dirty="0">
                  <a:latin typeface="COCOMAT Light"/>
                </a:rPr>
                <a:t>WHO</a:t>
              </a:r>
              <a:r>
                <a:rPr lang="en-GB" sz="1000" b="1" dirty="0">
                  <a:solidFill>
                    <a:srgbClr val="585857"/>
                  </a:solidFill>
                  <a:latin typeface="COCOMAT Light"/>
                </a:rPr>
                <a:t> </a:t>
              </a:r>
              <a:r>
                <a:rPr lang="en-GB" sz="1000" b="1" dirty="0">
                  <a:solidFill>
                    <a:schemeClr val="bg1"/>
                  </a:solidFill>
                  <a:latin typeface="COCOMAT Light"/>
                </a:rPr>
                <a:t>WE ENGAGED</a:t>
              </a:r>
            </a:p>
            <a:p>
              <a:pPr>
                <a:spcAft>
                  <a:spcPts val="600"/>
                </a:spcAft>
              </a:pPr>
              <a:r>
                <a:rPr lang="en-AU" sz="900" dirty="0">
                  <a:solidFill>
                    <a:schemeClr val="bg1"/>
                  </a:solidFill>
                  <a:latin typeface="COCOMAT Light"/>
                </a:rPr>
                <a:t>A closed group of Digital Service Providers (DSP) was formed to partake in the design discussions. The group consisted of eight DSP representatives in total.</a:t>
              </a:r>
            </a:p>
          </p:txBody>
        </p:sp>
        <p:grpSp>
          <p:nvGrpSpPr>
            <p:cNvPr id="75" name="Group 74"/>
            <p:cNvGrpSpPr/>
            <p:nvPr/>
          </p:nvGrpSpPr>
          <p:grpSpPr>
            <a:xfrm>
              <a:off x="619801" y="2030851"/>
              <a:ext cx="423922" cy="324875"/>
              <a:chOff x="4089400" y="9424988"/>
              <a:chExt cx="339725" cy="260350"/>
            </a:xfrm>
            <a:solidFill>
              <a:schemeClr val="accent1"/>
            </a:solidFill>
          </p:grpSpPr>
          <p:sp>
            <p:nvSpPr>
              <p:cNvPr id="76" name="Freeform 883"/>
              <p:cNvSpPr>
                <a:spLocks/>
              </p:cNvSpPr>
              <p:nvPr/>
            </p:nvSpPr>
            <p:spPr bwMode="auto">
              <a:xfrm>
                <a:off x="4205288" y="9563100"/>
                <a:ext cx="96837" cy="122238"/>
              </a:xfrm>
              <a:custGeom>
                <a:avLst/>
                <a:gdLst>
                  <a:gd name="T0" fmla="*/ 35677 w 57"/>
                  <a:gd name="T1" fmla="*/ 1698 h 72"/>
                  <a:gd name="T2" fmla="*/ 32279 w 57"/>
                  <a:gd name="T3" fmla="*/ 1698 h 72"/>
                  <a:gd name="T4" fmla="*/ 3398 w 57"/>
                  <a:gd name="T5" fmla="*/ 15280 h 72"/>
                  <a:gd name="T6" fmla="*/ 1699 w 57"/>
                  <a:gd name="T7" fmla="*/ 18675 h 72"/>
                  <a:gd name="T8" fmla="*/ 3398 w 57"/>
                  <a:gd name="T9" fmla="*/ 20373 h 72"/>
                  <a:gd name="T10" fmla="*/ 10193 w 57"/>
                  <a:gd name="T11" fmla="*/ 35653 h 72"/>
                  <a:gd name="T12" fmla="*/ 1699 w 57"/>
                  <a:gd name="T13" fmla="*/ 50933 h 72"/>
                  <a:gd name="T14" fmla="*/ 0 w 57"/>
                  <a:gd name="T15" fmla="*/ 54328 h 72"/>
                  <a:gd name="T16" fmla="*/ 11892 w 57"/>
                  <a:gd name="T17" fmla="*/ 118843 h 72"/>
                  <a:gd name="T18" fmla="*/ 15290 w 57"/>
                  <a:gd name="T19" fmla="*/ 122238 h 72"/>
                  <a:gd name="T20" fmla="*/ 95138 w 57"/>
                  <a:gd name="T21" fmla="*/ 122238 h 72"/>
                  <a:gd name="T22" fmla="*/ 96837 w 57"/>
                  <a:gd name="T23" fmla="*/ 120540 h 72"/>
                  <a:gd name="T24" fmla="*/ 96837 w 57"/>
                  <a:gd name="T25" fmla="*/ 118843 h 72"/>
                  <a:gd name="T26" fmla="*/ 35677 w 57"/>
                  <a:gd name="T27" fmla="*/ 1698 h 7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57" h="72">
                    <a:moveTo>
                      <a:pt x="21" y="1"/>
                    </a:moveTo>
                    <a:cubicBezTo>
                      <a:pt x="20" y="0"/>
                      <a:pt x="20" y="0"/>
                      <a:pt x="19" y="1"/>
                    </a:cubicBezTo>
                    <a:cubicBezTo>
                      <a:pt x="14" y="5"/>
                      <a:pt x="8" y="8"/>
                      <a:pt x="2" y="9"/>
                    </a:cubicBezTo>
                    <a:cubicBezTo>
                      <a:pt x="2" y="9"/>
                      <a:pt x="1" y="10"/>
                      <a:pt x="1" y="11"/>
                    </a:cubicBezTo>
                    <a:cubicBezTo>
                      <a:pt x="1" y="11"/>
                      <a:pt x="1" y="12"/>
                      <a:pt x="2" y="12"/>
                    </a:cubicBezTo>
                    <a:cubicBezTo>
                      <a:pt x="4" y="14"/>
                      <a:pt x="6" y="18"/>
                      <a:pt x="6" y="21"/>
                    </a:cubicBezTo>
                    <a:cubicBezTo>
                      <a:pt x="6" y="25"/>
                      <a:pt x="4" y="28"/>
                      <a:pt x="1" y="30"/>
                    </a:cubicBezTo>
                    <a:cubicBezTo>
                      <a:pt x="1" y="31"/>
                      <a:pt x="0" y="31"/>
                      <a:pt x="0" y="32"/>
                    </a:cubicBezTo>
                    <a:cubicBezTo>
                      <a:pt x="7" y="70"/>
                      <a:pt x="7" y="70"/>
                      <a:pt x="7" y="70"/>
                    </a:cubicBezTo>
                    <a:cubicBezTo>
                      <a:pt x="7" y="71"/>
                      <a:pt x="8" y="72"/>
                      <a:pt x="9" y="72"/>
                    </a:cubicBezTo>
                    <a:cubicBezTo>
                      <a:pt x="56" y="72"/>
                      <a:pt x="56" y="72"/>
                      <a:pt x="56" y="72"/>
                    </a:cubicBezTo>
                    <a:cubicBezTo>
                      <a:pt x="56" y="72"/>
                      <a:pt x="56" y="72"/>
                      <a:pt x="57" y="71"/>
                    </a:cubicBezTo>
                    <a:cubicBezTo>
                      <a:pt x="57" y="71"/>
                      <a:pt x="57" y="71"/>
                      <a:pt x="57" y="70"/>
                    </a:cubicBezTo>
                    <a:cubicBezTo>
                      <a:pt x="56" y="38"/>
                      <a:pt x="43" y="12"/>
                      <a:pt x="21"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dirty="0"/>
              </a:p>
            </p:txBody>
          </p:sp>
          <p:sp>
            <p:nvSpPr>
              <p:cNvPr id="77" name="Freeform 884"/>
              <p:cNvSpPr>
                <a:spLocks noEditPoints="1"/>
              </p:cNvSpPr>
              <p:nvPr/>
            </p:nvSpPr>
            <p:spPr bwMode="auto">
              <a:xfrm>
                <a:off x="4133850" y="9436100"/>
                <a:ext cx="123825" cy="128588"/>
              </a:xfrm>
              <a:custGeom>
                <a:avLst/>
                <a:gdLst>
                  <a:gd name="T0" fmla="*/ 123825 w 73"/>
                  <a:gd name="T1" fmla="*/ 63437 h 75"/>
                  <a:gd name="T2" fmla="*/ 62761 w 73"/>
                  <a:gd name="T3" fmla="*/ 0 h 75"/>
                  <a:gd name="T4" fmla="*/ 13570 w 73"/>
                  <a:gd name="T5" fmla="*/ 25718 h 75"/>
                  <a:gd name="T6" fmla="*/ 11874 w 73"/>
                  <a:gd name="T7" fmla="*/ 25718 h 75"/>
                  <a:gd name="T8" fmla="*/ 11874 w 73"/>
                  <a:gd name="T9" fmla="*/ 27432 h 75"/>
                  <a:gd name="T10" fmla="*/ 0 w 73"/>
                  <a:gd name="T11" fmla="*/ 63437 h 75"/>
                  <a:gd name="T12" fmla="*/ 62761 w 73"/>
                  <a:gd name="T13" fmla="*/ 128588 h 75"/>
                  <a:gd name="T14" fmla="*/ 123825 w 73"/>
                  <a:gd name="T15" fmla="*/ 63437 h 75"/>
                  <a:gd name="T16" fmla="*/ 62761 w 73"/>
                  <a:gd name="T17" fmla="*/ 13716 h 75"/>
                  <a:gd name="T18" fmla="*/ 88204 w 73"/>
                  <a:gd name="T19" fmla="*/ 22289 h 75"/>
                  <a:gd name="T20" fmla="*/ 59368 w 73"/>
                  <a:gd name="T21" fmla="*/ 32576 h 75"/>
                  <a:gd name="T22" fmla="*/ 27140 w 73"/>
                  <a:gd name="T23" fmla="*/ 29147 h 75"/>
                  <a:gd name="T24" fmla="*/ 62761 w 73"/>
                  <a:gd name="T25" fmla="*/ 13716 h 75"/>
                  <a:gd name="T26" fmla="*/ 62761 w 73"/>
                  <a:gd name="T27" fmla="*/ 114872 h 75"/>
                  <a:gd name="T28" fmla="*/ 13570 w 73"/>
                  <a:gd name="T29" fmla="*/ 63437 h 75"/>
                  <a:gd name="T30" fmla="*/ 20355 w 73"/>
                  <a:gd name="T31" fmla="*/ 39434 h 75"/>
                  <a:gd name="T32" fmla="*/ 47495 w 73"/>
                  <a:gd name="T33" fmla="*/ 46292 h 75"/>
                  <a:gd name="T34" fmla="*/ 64457 w 73"/>
                  <a:gd name="T35" fmla="*/ 42863 h 75"/>
                  <a:gd name="T36" fmla="*/ 100078 w 73"/>
                  <a:gd name="T37" fmla="*/ 34290 h 75"/>
                  <a:gd name="T38" fmla="*/ 101774 w 73"/>
                  <a:gd name="T39" fmla="*/ 36005 h 75"/>
                  <a:gd name="T40" fmla="*/ 110255 w 73"/>
                  <a:gd name="T41" fmla="*/ 63437 h 75"/>
                  <a:gd name="T42" fmla="*/ 62761 w 73"/>
                  <a:gd name="T43" fmla="*/ 114872 h 7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3" h="75">
                    <a:moveTo>
                      <a:pt x="73" y="37"/>
                    </a:moveTo>
                    <a:cubicBezTo>
                      <a:pt x="73" y="17"/>
                      <a:pt x="57" y="0"/>
                      <a:pt x="37" y="0"/>
                    </a:cubicBezTo>
                    <a:cubicBezTo>
                      <a:pt x="25" y="0"/>
                      <a:pt x="14" y="6"/>
                      <a:pt x="8" y="15"/>
                    </a:cubicBezTo>
                    <a:cubicBezTo>
                      <a:pt x="8" y="15"/>
                      <a:pt x="7" y="15"/>
                      <a:pt x="7" y="15"/>
                    </a:cubicBezTo>
                    <a:cubicBezTo>
                      <a:pt x="7" y="15"/>
                      <a:pt x="7" y="16"/>
                      <a:pt x="7" y="16"/>
                    </a:cubicBezTo>
                    <a:cubicBezTo>
                      <a:pt x="2" y="22"/>
                      <a:pt x="0" y="29"/>
                      <a:pt x="0" y="37"/>
                    </a:cubicBezTo>
                    <a:cubicBezTo>
                      <a:pt x="0" y="58"/>
                      <a:pt x="16" y="75"/>
                      <a:pt x="37" y="75"/>
                    </a:cubicBezTo>
                    <a:cubicBezTo>
                      <a:pt x="57" y="75"/>
                      <a:pt x="73" y="58"/>
                      <a:pt x="73" y="37"/>
                    </a:cubicBezTo>
                    <a:close/>
                    <a:moveTo>
                      <a:pt x="37" y="8"/>
                    </a:moveTo>
                    <a:cubicBezTo>
                      <a:pt x="42" y="8"/>
                      <a:pt x="48" y="10"/>
                      <a:pt x="52" y="13"/>
                    </a:cubicBezTo>
                    <a:cubicBezTo>
                      <a:pt x="48" y="13"/>
                      <a:pt x="43" y="15"/>
                      <a:pt x="35" y="19"/>
                    </a:cubicBezTo>
                    <a:cubicBezTo>
                      <a:pt x="28" y="23"/>
                      <a:pt x="20" y="20"/>
                      <a:pt x="16" y="17"/>
                    </a:cubicBezTo>
                    <a:cubicBezTo>
                      <a:pt x="21" y="12"/>
                      <a:pt x="28" y="8"/>
                      <a:pt x="37" y="8"/>
                    </a:cubicBezTo>
                    <a:close/>
                    <a:moveTo>
                      <a:pt x="37" y="67"/>
                    </a:moveTo>
                    <a:cubicBezTo>
                      <a:pt x="21" y="67"/>
                      <a:pt x="8" y="53"/>
                      <a:pt x="8" y="37"/>
                    </a:cubicBezTo>
                    <a:cubicBezTo>
                      <a:pt x="8" y="32"/>
                      <a:pt x="9" y="27"/>
                      <a:pt x="12" y="23"/>
                    </a:cubicBezTo>
                    <a:cubicBezTo>
                      <a:pt x="16" y="25"/>
                      <a:pt x="21" y="27"/>
                      <a:pt x="28" y="27"/>
                    </a:cubicBezTo>
                    <a:cubicBezTo>
                      <a:pt x="31" y="27"/>
                      <a:pt x="35" y="27"/>
                      <a:pt x="38" y="25"/>
                    </a:cubicBezTo>
                    <a:cubicBezTo>
                      <a:pt x="51" y="18"/>
                      <a:pt x="54" y="18"/>
                      <a:pt x="59" y="20"/>
                    </a:cubicBezTo>
                    <a:cubicBezTo>
                      <a:pt x="59" y="21"/>
                      <a:pt x="60" y="21"/>
                      <a:pt x="60" y="21"/>
                    </a:cubicBezTo>
                    <a:cubicBezTo>
                      <a:pt x="63" y="25"/>
                      <a:pt x="65" y="31"/>
                      <a:pt x="65" y="37"/>
                    </a:cubicBezTo>
                    <a:cubicBezTo>
                      <a:pt x="65" y="53"/>
                      <a:pt x="52" y="67"/>
                      <a:pt x="37" y="6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dirty="0"/>
              </a:p>
            </p:txBody>
          </p:sp>
          <p:sp>
            <p:nvSpPr>
              <p:cNvPr id="78" name="Freeform 885"/>
              <p:cNvSpPr>
                <a:spLocks/>
              </p:cNvSpPr>
              <p:nvPr/>
            </p:nvSpPr>
            <p:spPr bwMode="auto">
              <a:xfrm>
                <a:off x="4273550" y="9523413"/>
                <a:ext cx="65088" cy="95250"/>
              </a:xfrm>
              <a:custGeom>
                <a:avLst/>
                <a:gdLst>
                  <a:gd name="T0" fmla="*/ 56743 w 39"/>
                  <a:gd name="T1" fmla="*/ 27214 h 56"/>
                  <a:gd name="T2" fmla="*/ 63419 w 39"/>
                  <a:gd name="T3" fmla="*/ 15308 h 56"/>
                  <a:gd name="T4" fmla="*/ 63419 w 39"/>
                  <a:gd name="T5" fmla="*/ 13607 h 56"/>
                  <a:gd name="T6" fmla="*/ 61750 w 39"/>
                  <a:gd name="T7" fmla="*/ 11906 h 56"/>
                  <a:gd name="T8" fmla="*/ 40054 w 39"/>
                  <a:gd name="T9" fmla="*/ 1701 h 56"/>
                  <a:gd name="T10" fmla="*/ 36716 w 39"/>
                  <a:gd name="T11" fmla="*/ 1701 h 56"/>
                  <a:gd name="T12" fmla="*/ 0 w 39"/>
                  <a:gd name="T13" fmla="*/ 44223 h 56"/>
                  <a:gd name="T14" fmla="*/ 33378 w 39"/>
                  <a:gd name="T15" fmla="*/ 95250 h 56"/>
                  <a:gd name="T16" fmla="*/ 53406 w 39"/>
                  <a:gd name="T17" fmla="*/ 95250 h 56"/>
                  <a:gd name="T18" fmla="*/ 55074 w 39"/>
                  <a:gd name="T19" fmla="*/ 93549 h 56"/>
                  <a:gd name="T20" fmla="*/ 65088 w 39"/>
                  <a:gd name="T21" fmla="*/ 42522 h 56"/>
                  <a:gd name="T22" fmla="*/ 63419 w 39"/>
                  <a:gd name="T23" fmla="*/ 40821 h 56"/>
                  <a:gd name="T24" fmla="*/ 56743 w 39"/>
                  <a:gd name="T25" fmla="*/ 27214 h 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 h="56">
                    <a:moveTo>
                      <a:pt x="34" y="16"/>
                    </a:moveTo>
                    <a:cubicBezTo>
                      <a:pt x="34" y="14"/>
                      <a:pt x="35" y="11"/>
                      <a:pt x="38" y="9"/>
                    </a:cubicBezTo>
                    <a:cubicBezTo>
                      <a:pt x="38" y="9"/>
                      <a:pt x="38" y="9"/>
                      <a:pt x="38" y="8"/>
                    </a:cubicBezTo>
                    <a:cubicBezTo>
                      <a:pt x="38" y="8"/>
                      <a:pt x="38" y="7"/>
                      <a:pt x="37" y="7"/>
                    </a:cubicBezTo>
                    <a:cubicBezTo>
                      <a:pt x="32" y="6"/>
                      <a:pt x="28" y="4"/>
                      <a:pt x="24" y="1"/>
                    </a:cubicBezTo>
                    <a:cubicBezTo>
                      <a:pt x="23" y="0"/>
                      <a:pt x="23" y="0"/>
                      <a:pt x="22" y="1"/>
                    </a:cubicBezTo>
                    <a:cubicBezTo>
                      <a:pt x="13" y="6"/>
                      <a:pt x="5" y="14"/>
                      <a:pt x="0" y="26"/>
                    </a:cubicBezTo>
                    <a:cubicBezTo>
                      <a:pt x="9" y="33"/>
                      <a:pt x="15" y="44"/>
                      <a:pt x="20" y="56"/>
                    </a:cubicBezTo>
                    <a:cubicBezTo>
                      <a:pt x="32" y="56"/>
                      <a:pt x="32" y="56"/>
                      <a:pt x="32" y="56"/>
                    </a:cubicBezTo>
                    <a:cubicBezTo>
                      <a:pt x="33" y="56"/>
                      <a:pt x="33" y="56"/>
                      <a:pt x="33" y="55"/>
                    </a:cubicBezTo>
                    <a:cubicBezTo>
                      <a:pt x="39" y="25"/>
                      <a:pt x="39" y="25"/>
                      <a:pt x="39" y="25"/>
                    </a:cubicBezTo>
                    <a:cubicBezTo>
                      <a:pt x="39" y="24"/>
                      <a:pt x="38" y="24"/>
                      <a:pt x="38" y="24"/>
                    </a:cubicBezTo>
                    <a:cubicBezTo>
                      <a:pt x="36" y="22"/>
                      <a:pt x="34" y="19"/>
                      <a:pt x="34"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dirty="0"/>
              </a:p>
            </p:txBody>
          </p:sp>
          <p:sp>
            <p:nvSpPr>
              <p:cNvPr id="79" name="Freeform 886"/>
              <p:cNvSpPr>
                <a:spLocks/>
              </p:cNvSpPr>
              <p:nvPr/>
            </p:nvSpPr>
            <p:spPr bwMode="auto">
              <a:xfrm>
                <a:off x="4354513" y="9523413"/>
                <a:ext cx="74612" cy="95250"/>
              </a:xfrm>
              <a:custGeom>
                <a:avLst/>
                <a:gdLst>
                  <a:gd name="T0" fmla="*/ 27132 w 44"/>
                  <a:gd name="T1" fmla="*/ 1701 h 56"/>
                  <a:gd name="T2" fmla="*/ 23740 w 44"/>
                  <a:gd name="T3" fmla="*/ 1701 h 56"/>
                  <a:gd name="T4" fmla="*/ 1696 w 44"/>
                  <a:gd name="T5" fmla="*/ 11906 h 56"/>
                  <a:gd name="T6" fmla="*/ 0 w 44"/>
                  <a:gd name="T7" fmla="*/ 13607 h 56"/>
                  <a:gd name="T8" fmla="*/ 0 w 44"/>
                  <a:gd name="T9" fmla="*/ 15308 h 56"/>
                  <a:gd name="T10" fmla="*/ 6783 w 44"/>
                  <a:gd name="T11" fmla="*/ 27214 h 56"/>
                  <a:gd name="T12" fmla="*/ 0 w 44"/>
                  <a:gd name="T13" fmla="*/ 40821 h 56"/>
                  <a:gd name="T14" fmla="*/ 0 w 44"/>
                  <a:gd name="T15" fmla="*/ 42522 h 56"/>
                  <a:gd name="T16" fmla="*/ 8479 w 44"/>
                  <a:gd name="T17" fmla="*/ 93549 h 56"/>
                  <a:gd name="T18" fmla="*/ 10174 w 44"/>
                  <a:gd name="T19" fmla="*/ 95250 h 56"/>
                  <a:gd name="T20" fmla="*/ 72916 w 44"/>
                  <a:gd name="T21" fmla="*/ 95250 h 56"/>
                  <a:gd name="T22" fmla="*/ 74612 w 44"/>
                  <a:gd name="T23" fmla="*/ 95250 h 56"/>
                  <a:gd name="T24" fmla="*/ 74612 w 44"/>
                  <a:gd name="T25" fmla="*/ 93549 h 56"/>
                  <a:gd name="T26" fmla="*/ 27132 w 44"/>
                  <a:gd name="T27" fmla="*/ 1701 h 5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4" h="56">
                    <a:moveTo>
                      <a:pt x="16" y="1"/>
                    </a:moveTo>
                    <a:cubicBezTo>
                      <a:pt x="15" y="0"/>
                      <a:pt x="15" y="0"/>
                      <a:pt x="14" y="1"/>
                    </a:cubicBezTo>
                    <a:cubicBezTo>
                      <a:pt x="10" y="4"/>
                      <a:pt x="6" y="6"/>
                      <a:pt x="1" y="7"/>
                    </a:cubicBezTo>
                    <a:cubicBezTo>
                      <a:pt x="1" y="7"/>
                      <a:pt x="0" y="8"/>
                      <a:pt x="0" y="8"/>
                    </a:cubicBezTo>
                    <a:cubicBezTo>
                      <a:pt x="0" y="9"/>
                      <a:pt x="0" y="9"/>
                      <a:pt x="0" y="9"/>
                    </a:cubicBezTo>
                    <a:cubicBezTo>
                      <a:pt x="3" y="11"/>
                      <a:pt x="4" y="14"/>
                      <a:pt x="4" y="16"/>
                    </a:cubicBezTo>
                    <a:cubicBezTo>
                      <a:pt x="4" y="19"/>
                      <a:pt x="2" y="22"/>
                      <a:pt x="0" y="24"/>
                    </a:cubicBezTo>
                    <a:cubicBezTo>
                      <a:pt x="0" y="24"/>
                      <a:pt x="0" y="24"/>
                      <a:pt x="0" y="25"/>
                    </a:cubicBezTo>
                    <a:cubicBezTo>
                      <a:pt x="5" y="55"/>
                      <a:pt x="5" y="55"/>
                      <a:pt x="5" y="55"/>
                    </a:cubicBezTo>
                    <a:cubicBezTo>
                      <a:pt x="5" y="56"/>
                      <a:pt x="5" y="56"/>
                      <a:pt x="6" y="56"/>
                    </a:cubicBezTo>
                    <a:cubicBezTo>
                      <a:pt x="43" y="56"/>
                      <a:pt x="43" y="56"/>
                      <a:pt x="43" y="56"/>
                    </a:cubicBezTo>
                    <a:cubicBezTo>
                      <a:pt x="43" y="56"/>
                      <a:pt x="43" y="56"/>
                      <a:pt x="44" y="56"/>
                    </a:cubicBezTo>
                    <a:cubicBezTo>
                      <a:pt x="44" y="55"/>
                      <a:pt x="44" y="55"/>
                      <a:pt x="44" y="55"/>
                    </a:cubicBezTo>
                    <a:cubicBezTo>
                      <a:pt x="43" y="30"/>
                      <a:pt x="33" y="10"/>
                      <a:pt x="16"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dirty="0"/>
              </a:p>
            </p:txBody>
          </p:sp>
          <p:sp>
            <p:nvSpPr>
              <p:cNvPr id="80" name="Freeform 887"/>
              <p:cNvSpPr>
                <a:spLocks noEditPoints="1"/>
              </p:cNvSpPr>
              <p:nvPr/>
            </p:nvSpPr>
            <p:spPr bwMode="auto">
              <a:xfrm>
                <a:off x="4298950" y="9424988"/>
                <a:ext cx="95250" cy="98425"/>
              </a:xfrm>
              <a:custGeom>
                <a:avLst/>
                <a:gdLst>
                  <a:gd name="T0" fmla="*/ 95250 w 56"/>
                  <a:gd name="T1" fmla="*/ 49213 h 58"/>
                  <a:gd name="T2" fmla="*/ 47625 w 56"/>
                  <a:gd name="T3" fmla="*/ 0 h 58"/>
                  <a:gd name="T4" fmla="*/ 10205 w 56"/>
                  <a:gd name="T5" fmla="*/ 20364 h 58"/>
                  <a:gd name="T6" fmla="*/ 8504 w 56"/>
                  <a:gd name="T7" fmla="*/ 20364 h 58"/>
                  <a:gd name="T8" fmla="*/ 8504 w 56"/>
                  <a:gd name="T9" fmla="*/ 22061 h 58"/>
                  <a:gd name="T10" fmla="*/ 0 w 56"/>
                  <a:gd name="T11" fmla="*/ 49213 h 58"/>
                  <a:gd name="T12" fmla="*/ 47625 w 56"/>
                  <a:gd name="T13" fmla="*/ 98425 h 58"/>
                  <a:gd name="T14" fmla="*/ 95250 w 56"/>
                  <a:gd name="T15" fmla="*/ 49213 h 58"/>
                  <a:gd name="T16" fmla="*/ 47625 w 56"/>
                  <a:gd name="T17" fmla="*/ 10182 h 58"/>
                  <a:gd name="T18" fmla="*/ 68036 w 56"/>
                  <a:gd name="T19" fmla="*/ 16970 h 58"/>
                  <a:gd name="T20" fmla="*/ 45924 w 56"/>
                  <a:gd name="T21" fmla="*/ 25455 h 58"/>
                  <a:gd name="T22" fmla="*/ 20411 w 56"/>
                  <a:gd name="T23" fmla="*/ 23758 h 58"/>
                  <a:gd name="T24" fmla="*/ 47625 w 56"/>
                  <a:gd name="T25" fmla="*/ 10182 h 58"/>
                  <a:gd name="T26" fmla="*/ 47625 w 56"/>
                  <a:gd name="T27" fmla="*/ 88243 h 58"/>
                  <a:gd name="T28" fmla="*/ 10205 w 56"/>
                  <a:gd name="T29" fmla="*/ 49213 h 58"/>
                  <a:gd name="T30" fmla="*/ 15308 w 56"/>
                  <a:gd name="T31" fmla="*/ 30546 h 58"/>
                  <a:gd name="T32" fmla="*/ 35719 w 56"/>
                  <a:gd name="T33" fmla="*/ 37334 h 58"/>
                  <a:gd name="T34" fmla="*/ 49326 w 56"/>
                  <a:gd name="T35" fmla="*/ 33940 h 58"/>
                  <a:gd name="T36" fmla="*/ 78241 w 56"/>
                  <a:gd name="T37" fmla="*/ 27152 h 58"/>
                  <a:gd name="T38" fmla="*/ 78241 w 56"/>
                  <a:gd name="T39" fmla="*/ 27152 h 58"/>
                  <a:gd name="T40" fmla="*/ 85045 w 56"/>
                  <a:gd name="T41" fmla="*/ 49213 h 58"/>
                  <a:gd name="T42" fmla="*/ 47625 w 56"/>
                  <a:gd name="T43" fmla="*/ 88243 h 5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56" h="58">
                    <a:moveTo>
                      <a:pt x="56" y="29"/>
                    </a:moveTo>
                    <a:cubicBezTo>
                      <a:pt x="56" y="13"/>
                      <a:pt x="44" y="0"/>
                      <a:pt x="28" y="0"/>
                    </a:cubicBezTo>
                    <a:cubicBezTo>
                      <a:pt x="19" y="0"/>
                      <a:pt x="11" y="5"/>
                      <a:pt x="6" y="12"/>
                    </a:cubicBezTo>
                    <a:cubicBezTo>
                      <a:pt x="5" y="12"/>
                      <a:pt x="5" y="12"/>
                      <a:pt x="5" y="12"/>
                    </a:cubicBezTo>
                    <a:cubicBezTo>
                      <a:pt x="5" y="12"/>
                      <a:pt x="5" y="13"/>
                      <a:pt x="5" y="13"/>
                    </a:cubicBezTo>
                    <a:cubicBezTo>
                      <a:pt x="1" y="18"/>
                      <a:pt x="0" y="23"/>
                      <a:pt x="0" y="29"/>
                    </a:cubicBezTo>
                    <a:cubicBezTo>
                      <a:pt x="0" y="45"/>
                      <a:pt x="12" y="58"/>
                      <a:pt x="28" y="58"/>
                    </a:cubicBezTo>
                    <a:cubicBezTo>
                      <a:pt x="44" y="58"/>
                      <a:pt x="56" y="45"/>
                      <a:pt x="56" y="29"/>
                    </a:cubicBezTo>
                    <a:close/>
                    <a:moveTo>
                      <a:pt x="28" y="6"/>
                    </a:moveTo>
                    <a:cubicBezTo>
                      <a:pt x="33" y="6"/>
                      <a:pt x="37" y="8"/>
                      <a:pt x="40" y="10"/>
                    </a:cubicBezTo>
                    <a:cubicBezTo>
                      <a:pt x="37" y="11"/>
                      <a:pt x="33" y="12"/>
                      <a:pt x="27" y="15"/>
                    </a:cubicBezTo>
                    <a:cubicBezTo>
                      <a:pt x="21" y="18"/>
                      <a:pt x="15" y="16"/>
                      <a:pt x="12" y="14"/>
                    </a:cubicBezTo>
                    <a:cubicBezTo>
                      <a:pt x="16" y="9"/>
                      <a:pt x="22" y="6"/>
                      <a:pt x="28" y="6"/>
                    </a:cubicBezTo>
                    <a:close/>
                    <a:moveTo>
                      <a:pt x="28" y="52"/>
                    </a:moveTo>
                    <a:cubicBezTo>
                      <a:pt x="16" y="52"/>
                      <a:pt x="6" y="42"/>
                      <a:pt x="6" y="29"/>
                    </a:cubicBezTo>
                    <a:cubicBezTo>
                      <a:pt x="6" y="25"/>
                      <a:pt x="7" y="21"/>
                      <a:pt x="9" y="18"/>
                    </a:cubicBezTo>
                    <a:cubicBezTo>
                      <a:pt x="12" y="20"/>
                      <a:pt x="16" y="22"/>
                      <a:pt x="21" y="22"/>
                    </a:cubicBezTo>
                    <a:cubicBezTo>
                      <a:pt x="24" y="22"/>
                      <a:pt x="27" y="21"/>
                      <a:pt x="29" y="20"/>
                    </a:cubicBezTo>
                    <a:cubicBezTo>
                      <a:pt x="40" y="14"/>
                      <a:pt x="42" y="14"/>
                      <a:pt x="46" y="16"/>
                    </a:cubicBezTo>
                    <a:cubicBezTo>
                      <a:pt x="46" y="16"/>
                      <a:pt x="46" y="16"/>
                      <a:pt x="46" y="16"/>
                    </a:cubicBezTo>
                    <a:cubicBezTo>
                      <a:pt x="49" y="20"/>
                      <a:pt x="50" y="25"/>
                      <a:pt x="50" y="29"/>
                    </a:cubicBezTo>
                    <a:cubicBezTo>
                      <a:pt x="50" y="42"/>
                      <a:pt x="40" y="52"/>
                      <a:pt x="28" y="5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dirty="0"/>
              </a:p>
            </p:txBody>
          </p:sp>
          <p:sp>
            <p:nvSpPr>
              <p:cNvPr id="81" name="Freeform 888"/>
              <p:cNvSpPr>
                <a:spLocks/>
              </p:cNvSpPr>
              <p:nvPr/>
            </p:nvSpPr>
            <p:spPr bwMode="auto">
              <a:xfrm>
                <a:off x="4089400" y="9563100"/>
                <a:ext cx="96838" cy="122238"/>
              </a:xfrm>
              <a:custGeom>
                <a:avLst/>
                <a:gdLst>
                  <a:gd name="T0" fmla="*/ 86645 w 57"/>
                  <a:gd name="T1" fmla="*/ 35653 h 72"/>
                  <a:gd name="T2" fmla="*/ 95139 w 57"/>
                  <a:gd name="T3" fmla="*/ 20373 h 72"/>
                  <a:gd name="T4" fmla="*/ 95139 w 57"/>
                  <a:gd name="T5" fmla="*/ 16978 h 72"/>
                  <a:gd name="T6" fmla="*/ 93440 w 57"/>
                  <a:gd name="T7" fmla="*/ 15280 h 72"/>
                  <a:gd name="T8" fmla="*/ 64559 w 57"/>
                  <a:gd name="T9" fmla="*/ 1698 h 72"/>
                  <a:gd name="T10" fmla="*/ 61161 w 57"/>
                  <a:gd name="T11" fmla="*/ 1698 h 72"/>
                  <a:gd name="T12" fmla="*/ 0 w 57"/>
                  <a:gd name="T13" fmla="*/ 118843 h 72"/>
                  <a:gd name="T14" fmla="*/ 0 w 57"/>
                  <a:gd name="T15" fmla="*/ 120540 h 72"/>
                  <a:gd name="T16" fmla="*/ 3398 w 57"/>
                  <a:gd name="T17" fmla="*/ 122238 h 72"/>
                  <a:gd name="T18" fmla="*/ 81548 w 57"/>
                  <a:gd name="T19" fmla="*/ 122238 h 72"/>
                  <a:gd name="T20" fmla="*/ 84946 w 57"/>
                  <a:gd name="T21" fmla="*/ 118843 h 72"/>
                  <a:gd name="T22" fmla="*/ 96838 w 57"/>
                  <a:gd name="T23" fmla="*/ 54328 h 72"/>
                  <a:gd name="T24" fmla="*/ 95139 w 57"/>
                  <a:gd name="T25" fmla="*/ 50933 h 72"/>
                  <a:gd name="T26" fmla="*/ 86645 w 57"/>
                  <a:gd name="T27" fmla="*/ 35653 h 7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57" h="72">
                    <a:moveTo>
                      <a:pt x="51" y="21"/>
                    </a:moveTo>
                    <a:cubicBezTo>
                      <a:pt x="51" y="18"/>
                      <a:pt x="53" y="14"/>
                      <a:pt x="56" y="12"/>
                    </a:cubicBezTo>
                    <a:cubicBezTo>
                      <a:pt x="56" y="12"/>
                      <a:pt x="56" y="11"/>
                      <a:pt x="56" y="10"/>
                    </a:cubicBezTo>
                    <a:cubicBezTo>
                      <a:pt x="56" y="10"/>
                      <a:pt x="55" y="9"/>
                      <a:pt x="55" y="9"/>
                    </a:cubicBezTo>
                    <a:cubicBezTo>
                      <a:pt x="49" y="8"/>
                      <a:pt x="43" y="5"/>
                      <a:pt x="38" y="1"/>
                    </a:cubicBezTo>
                    <a:cubicBezTo>
                      <a:pt x="37" y="0"/>
                      <a:pt x="37" y="0"/>
                      <a:pt x="36" y="1"/>
                    </a:cubicBezTo>
                    <a:cubicBezTo>
                      <a:pt x="14" y="12"/>
                      <a:pt x="1" y="38"/>
                      <a:pt x="0" y="70"/>
                    </a:cubicBezTo>
                    <a:cubicBezTo>
                      <a:pt x="0" y="71"/>
                      <a:pt x="0" y="71"/>
                      <a:pt x="0" y="71"/>
                    </a:cubicBezTo>
                    <a:cubicBezTo>
                      <a:pt x="1" y="72"/>
                      <a:pt x="1" y="72"/>
                      <a:pt x="2" y="72"/>
                    </a:cubicBezTo>
                    <a:cubicBezTo>
                      <a:pt x="48" y="72"/>
                      <a:pt x="48" y="72"/>
                      <a:pt x="48" y="72"/>
                    </a:cubicBezTo>
                    <a:cubicBezTo>
                      <a:pt x="49" y="72"/>
                      <a:pt x="50" y="71"/>
                      <a:pt x="50" y="70"/>
                    </a:cubicBezTo>
                    <a:cubicBezTo>
                      <a:pt x="57" y="32"/>
                      <a:pt x="57" y="32"/>
                      <a:pt x="57" y="32"/>
                    </a:cubicBezTo>
                    <a:cubicBezTo>
                      <a:pt x="57" y="31"/>
                      <a:pt x="57" y="31"/>
                      <a:pt x="56" y="30"/>
                    </a:cubicBezTo>
                    <a:cubicBezTo>
                      <a:pt x="53" y="28"/>
                      <a:pt x="51" y="25"/>
                      <a:pt x="51"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dirty="0"/>
              </a:p>
            </p:txBody>
          </p:sp>
        </p:grpSp>
      </p:grpSp>
      <p:grpSp>
        <p:nvGrpSpPr>
          <p:cNvPr id="1037" name="Group 1036"/>
          <p:cNvGrpSpPr/>
          <p:nvPr/>
        </p:nvGrpSpPr>
        <p:grpSpPr>
          <a:xfrm>
            <a:off x="395536" y="614108"/>
            <a:ext cx="3960440" cy="936000"/>
            <a:chOff x="395536" y="614108"/>
            <a:chExt cx="3960440" cy="936000"/>
          </a:xfrm>
        </p:grpSpPr>
        <p:sp>
          <p:nvSpPr>
            <p:cNvPr id="10" name="Rounded Rectangle 9"/>
            <p:cNvSpPr/>
            <p:nvPr/>
          </p:nvSpPr>
          <p:spPr>
            <a:xfrm>
              <a:off x="395536" y="614108"/>
              <a:ext cx="3960440" cy="936000"/>
            </a:xfrm>
            <a:prstGeom prst="roundRect">
              <a:avLst>
                <a:gd name="adj" fmla="val 50000"/>
              </a:avLst>
            </a:pr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1" name="Oval 10"/>
            <p:cNvSpPr/>
            <p:nvPr/>
          </p:nvSpPr>
          <p:spPr>
            <a:xfrm>
              <a:off x="471762" y="722108"/>
              <a:ext cx="720000" cy="720000"/>
            </a:xfrm>
            <a:prstGeom prst="ellips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2" name="Rectangle 11"/>
            <p:cNvSpPr/>
            <p:nvPr/>
          </p:nvSpPr>
          <p:spPr>
            <a:xfrm>
              <a:off x="1192229" y="699542"/>
              <a:ext cx="2659691" cy="661720"/>
            </a:xfrm>
            <a:prstGeom prst="rect">
              <a:avLst/>
            </a:prstGeom>
          </p:spPr>
          <p:txBody>
            <a:bodyPr wrap="square">
              <a:spAutoFit/>
            </a:bodyPr>
            <a:lstStyle/>
            <a:p>
              <a:pPr lvl="0"/>
              <a:r>
                <a:rPr lang="en-GB" sz="1000" b="1" dirty="0">
                  <a:latin typeface="COCOMAT Light"/>
                </a:rPr>
                <a:t>WHEN</a:t>
              </a:r>
              <a:r>
                <a:rPr lang="en-GB" sz="1000" b="1" dirty="0">
                  <a:solidFill>
                    <a:srgbClr val="585857"/>
                  </a:solidFill>
                  <a:latin typeface="COCOMAT Light"/>
                </a:rPr>
                <a:t> </a:t>
              </a:r>
              <a:r>
                <a:rPr lang="en-GB" sz="1000" b="1" dirty="0">
                  <a:solidFill>
                    <a:schemeClr val="bg1"/>
                  </a:solidFill>
                  <a:latin typeface="COCOMAT Light"/>
                </a:rPr>
                <a:t>WE CONSULTED</a:t>
              </a:r>
            </a:p>
            <a:p>
              <a:pPr>
                <a:spcAft>
                  <a:spcPts val="600"/>
                </a:spcAft>
              </a:pPr>
              <a:r>
                <a:rPr lang="en-AU" sz="900" dirty="0">
                  <a:solidFill>
                    <a:schemeClr val="bg1"/>
                  </a:solidFill>
                  <a:latin typeface="COCOMAT Light"/>
                </a:rPr>
                <a:t>Between the months of </a:t>
              </a:r>
              <a:r>
                <a:rPr lang="en-AU" sz="900" b="1" dirty="0">
                  <a:solidFill>
                    <a:schemeClr val="bg1"/>
                  </a:solidFill>
                  <a:latin typeface="COCOMAT Light"/>
                </a:rPr>
                <a:t>May </a:t>
              </a:r>
              <a:r>
                <a:rPr lang="en-AU" sz="900" dirty="0">
                  <a:solidFill>
                    <a:schemeClr val="bg1"/>
                  </a:solidFill>
                  <a:latin typeface="COCOMAT Light"/>
                </a:rPr>
                <a:t>to </a:t>
              </a:r>
              <a:r>
                <a:rPr lang="en-AU" sz="900" b="1" dirty="0">
                  <a:solidFill>
                    <a:schemeClr val="bg1"/>
                  </a:solidFill>
                  <a:latin typeface="COCOMAT Light"/>
                </a:rPr>
                <a:t>July</a:t>
              </a:r>
              <a:r>
                <a:rPr lang="en-AU" sz="900" dirty="0">
                  <a:solidFill>
                    <a:schemeClr val="bg1"/>
                  </a:solidFill>
                  <a:latin typeface="COCOMAT Light"/>
                </a:rPr>
                <a:t> </a:t>
              </a:r>
              <a:r>
                <a:rPr lang="en-AU" sz="900" b="1" dirty="0">
                  <a:solidFill>
                    <a:schemeClr val="bg1"/>
                  </a:solidFill>
                  <a:latin typeface="COCOMAT Light"/>
                </a:rPr>
                <a:t>2017</a:t>
              </a:r>
              <a:r>
                <a:rPr lang="en-AU" sz="900" dirty="0">
                  <a:solidFill>
                    <a:schemeClr val="bg1"/>
                  </a:solidFill>
                  <a:latin typeface="COCOMAT Light"/>
                </a:rPr>
                <a:t> a process was run to test our initial designs with developers</a:t>
              </a:r>
            </a:p>
          </p:txBody>
        </p:sp>
        <p:grpSp>
          <p:nvGrpSpPr>
            <p:cNvPr id="82" name="Group 81"/>
            <p:cNvGrpSpPr/>
            <p:nvPr/>
          </p:nvGrpSpPr>
          <p:grpSpPr>
            <a:xfrm>
              <a:off x="642997" y="870957"/>
              <a:ext cx="377530" cy="422302"/>
              <a:chOff x="6838950" y="4611688"/>
              <a:chExt cx="282575" cy="341312"/>
            </a:xfrm>
            <a:solidFill>
              <a:schemeClr val="accent5"/>
            </a:solidFill>
          </p:grpSpPr>
          <p:sp>
            <p:nvSpPr>
              <p:cNvPr id="83" name="Freeform 782"/>
              <p:cNvSpPr>
                <a:spLocks/>
              </p:cNvSpPr>
              <p:nvPr/>
            </p:nvSpPr>
            <p:spPr bwMode="auto">
              <a:xfrm>
                <a:off x="6897688" y="4759325"/>
                <a:ext cx="82550" cy="131763"/>
              </a:xfrm>
              <a:custGeom>
                <a:avLst/>
                <a:gdLst>
                  <a:gd name="T0" fmla="*/ 3369 w 49"/>
                  <a:gd name="T1" fmla="*/ 123207 h 77"/>
                  <a:gd name="T2" fmla="*/ 35379 w 49"/>
                  <a:gd name="T3" fmla="*/ 131763 h 77"/>
                  <a:gd name="T4" fmla="*/ 82550 w 49"/>
                  <a:gd name="T5" fmla="*/ 90694 h 77"/>
                  <a:gd name="T6" fmla="*/ 64018 w 49"/>
                  <a:gd name="T7" fmla="*/ 59892 h 77"/>
                  <a:gd name="T8" fmla="*/ 79181 w 49"/>
                  <a:gd name="T9" fmla="*/ 32513 h 77"/>
                  <a:gd name="T10" fmla="*/ 40433 w 49"/>
                  <a:gd name="T11" fmla="*/ 0 h 77"/>
                  <a:gd name="T12" fmla="*/ 6739 w 49"/>
                  <a:gd name="T13" fmla="*/ 10267 h 77"/>
                  <a:gd name="T14" fmla="*/ 5054 w 49"/>
                  <a:gd name="T15" fmla="*/ 15401 h 77"/>
                  <a:gd name="T16" fmla="*/ 10108 w 49"/>
                  <a:gd name="T17" fmla="*/ 27379 h 77"/>
                  <a:gd name="T18" fmla="*/ 13478 w 49"/>
                  <a:gd name="T19" fmla="*/ 30802 h 77"/>
                  <a:gd name="T20" fmla="*/ 16847 w 49"/>
                  <a:gd name="T21" fmla="*/ 29091 h 77"/>
                  <a:gd name="T22" fmla="*/ 37063 w 49"/>
                  <a:gd name="T23" fmla="*/ 22246 h 77"/>
                  <a:gd name="T24" fmla="*/ 52226 w 49"/>
                  <a:gd name="T25" fmla="*/ 35935 h 77"/>
                  <a:gd name="T26" fmla="*/ 32009 w 49"/>
                  <a:gd name="T27" fmla="*/ 49625 h 77"/>
                  <a:gd name="T28" fmla="*/ 23586 w 49"/>
                  <a:gd name="T29" fmla="*/ 49625 h 77"/>
                  <a:gd name="T30" fmla="*/ 18532 w 49"/>
                  <a:gd name="T31" fmla="*/ 54759 h 77"/>
                  <a:gd name="T32" fmla="*/ 18532 w 49"/>
                  <a:gd name="T33" fmla="*/ 66737 h 77"/>
                  <a:gd name="T34" fmla="*/ 23586 w 49"/>
                  <a:gd name="T35" fmla="*/ 71871 h 77"/>
                  <a:gd name="T36" fmla="*/ 32009 w 49"/>
                  <a:gd name="T37" fmla="*/ 71871 h 77"/>
                  <a:gd name="T38" fmla="*/ 57280 w 49"/>
                  <a:gd name="T39" fmla="*/ 90694 h 77"/>
                  <a:gd name="T40" fmla="*/ 52226 w 49"/>
                  <a:gd name="T41" fmla="*/ 102672 h 77"/>
                  <a:gd name="T42" fmla="*/ 35379 w 49"/>
                  <a:gd name="T43" fmla="*/ 107806 h 77"/>
                  <a:gd name="T44" fmla="*/ 13478 w 49"/>
                  <a:gd name="T45" fmla="*/ 100961 h 77"/>
                  <a:gd name="T46" fmla="*/ 8423 w 49"/>
                  <a:gd name="T47" fmla="*/ 100961 h 77"/>
                  <a:gd name="T48" fmla="*/ 5054 w 49"/>
                  <a:gd name="T49" fmla="*/ 104384 h 77"/>
                  <a:gd name="T50" fmla="*/ 1685 w 49"/>
                  <a:gd name="T51" fmla="*/ 116362 h 77"/>
                  <a:gd name="T52" fmla="*/ 3369 w 49"/>
                  <a:gd name="T53" fmla="*/ 123207 h 7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49" h="77">
                    <a:moveTo>
                      <a:pt x="2" y="72"/>
                    </a:moveTo>
                    <a:cubicBezTo>
                      <a:pt x="5" y="74"/>
                      <a:pt x="13" y="77"/>
                      <a:pt x="21" y="77"/>
                    </a:cubicBezTo>
                    <a:cubicBezTo>
                      <a:pt x="41" y="77"/>
                      <a:pt x="49" y="65"/>
                      <a:pt x="49" y="53"/>
                    </a:cubicBezTo>
                    <a:cubicBezTo>
                      <a:pt x="49" y="45"/>
                      <a:pt x="45" y="39"/>
                      <a:pt x="38" y="35"/>
                    </a:cubicBezTo>
                    <a:cubicBezTo>
                      <a:pt x="44" y="31"/>
                      <a:pt x="47" y="26"/>
                      <a:pt x="47" y="19"/>
                    </a:cubicBezTo>
                    <a:cubicBezTo>
                      <a:pt x="47" y="10"/>
                      <a:pt x="40" y="0"/>
                      <a:pt x="24" y="0"/>
                    </a:cubicBezTo>
                    <a:cubicBezTo>
                      <a:pt x="15" y="0"/>
                      <a:pt x="8" y="3"/>
                      <a:pt x="4" y="6"/>
                    </a:cubicBezTo>
                    <a:cubicBezTo>
                      <a:pt x="3" y="6"/>
                      <a:pt x="3" y="8"/>
                      <a:pt x="3" y="9"/>
                    </a:cubicBezTo>
                    <a:cubicBezTo>
                      <a:pt x="6" y="16"/>
                      <a:pt x="6" y="16"/>
                      <a:pt x="6" y="16"/>
                    </a:cubicBezTo>
                    <a:cubicBezTo>
                      <a:pt x="6" y="17"/>
                      <a:pt x="7" y="18"/>
                      <a:pt x="8" y="18"/>
                    </a:cubicBezTo>
                    <a:cubicBezTo>
                      <a:pt x="9" y="18"/>
                      <a:pt x="10" y="18"/>
                      <a:pt x="10" y="17"/>
                    </a:cubicBezTo>
                    <a:cubicBezTo>
                      <a:pt x="13" y="16"/>
                      <a:pt x="18" y="13"/>
                      <a:pt x="22" y="13"/>
                    </a:cubicBezTo>
                    <a:cubicBezTo>
                      <a:pt x="28" y="13"/>
                      <a:pt x="31" y="16"/>
                      <a:pt x="31" y="21"/>
                    </a:cubicBezTo>
                    <a:cubicBezTo>
                      <a:pt x="31" y="27"/>
                      <a:pt x="24" y="29"/>
                      <a:pt x="19" y="29"/>
                    </a:cubicBezTo>
                    <a:cubicBezTo>
                      <a:pt x="14" y="29"/>
                      <a:pt x="14" y="29"/>
                      <a:pt x="14" y="29"/>
                    </a:cubicBezTo>
                    <a:cubicBezTo>
                      <a:pt x="12" y="29"/>
                      <a:pt x="11" y="31"/>
                      <a:pt x="11" y="32"/>
                    </a:cubicBezTo>
                    <a:cubicBezTo>
                      <a:pt x="11" y="39"/>
                      <a:pt x="11" y="39"/>
                      <a:pt x="11" y="39"/>
                    </a:cubicBezTo>
                    <a:cubicBezTo>
                      <a:pt x="11" y="41"/>
                      <a:pt x="12" y="42"/>
                      <a:pt x="14" y="42"/>
                    </a:cubicBezTo>
                    <a:cubicBezTo>
                      <a:pt x="19" y="42"/>
                      <a:pt x="19" y="42"/>
                      <a:pt x="19" y="42"/>
                    </a:cubicBezTo>
                    <a:cubicBezTo>
                      <a:pt x="21" y="42"/>
                      <a:pt x="34" y="43"/>
                      <a:pt x="34" y="53"/>
                    </a:cubicBezTo>
                    <a:cubicBezTo>
                      <a:pt x="34" y="56"/>
                      <a:pt x="33" y="58"/>
                      <a:pt x="31" y="60"/>
                    </a:cubicBezTo>
                    <a:cubicBezTo>
                      <a:pt x="29" y="62"/>
                      <a:pt x="26" y="63"/>
                      <a:pt x="21" y="63"/>
                    </a:cubicBezTo>
                    <a:cubicBezTo>
                      <a:pt x="15" y="63"/>
                      <a:pt x="10" y="61"/>
                      <a:pt x="8" y="59"/>
                    </a:cubicBezTo>
                    <a:cubicBezTo>
                      <a:pt x="7" y="59"/>
                      <a:pt x="6" y="59"/>
                      <a:pt x="5" y="59"/>
                    </a:cubicBezTo>
                    <a:cubicBezTo>
                      <a:pt x="4" y="60"/>
                      <a:pt x="3" y="60"/>
                      <a:pt x="3" y="61"/>
                    </a:cubicBezTo>
                    <a:cubicBezTo>
                      <a:pt x="1" y="68"/>
                      <a:pt x="1" y="68"/>
                      <a:pt x="1" y="68"/>
                    </a:cubicBezTo>
                    <a:cubicBezTo>
                      <a:pt x="0" y="69"/>
                      <a:pt x="1" y="71"/>
                      <a:pt x="2" y="7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dirty="0"/>
              </a:p>
            </p:txBody>
          </p:sp>
          <p:sp>
            <p:nvSpPr>
              <p:cNvPr id="84" name="Freeform 783"/>
              <p:cNvSpPr>
                <a:spLocks/>
              </p:cNvSpPr>
              <p:nvPr/>
            </p:nvSpPr>
            <p:spPr bwMode="auto">
              <a:xfrm>
                <a:off x="6996113" y="4762500"/>
                <a:ext cx="50800" cy="127000"/>
              </a:xfrm>
              <a:custGeom>
                <a:avLst/>
                <a:gdLst>
                  <a:gd name="T0" fmla="*/ 3387 w 30"/>
                  <a:gd name="T1" fmla="*/ 32173 h 75"/>
                  <a:gd name="T2" fmla="*/ 6773 w 30"/>
                  <a:gd name="T3" fmla="*/ 35560 h 75"/>
                  <a:gd name="T4" fmla="*/ 11853 w 30"/>
                  <a:gd name="T5" fmla="*/ 35560 h 75"/>
                  <a:gd name="T6" fmla="*/ 23707 w 30"/>
                  <a:gd name="T7" fmla="*/ 28787 h 75"/>
                  <a:gd name="T8" fmla="*/ 23707 w 30"/>
                  <a:gd name="T9" fmla="*/ 121920 h 75"/>
                  <a:gd name="T10" fmla="*/ 30480 w 30"/>
                  <a:gd name="T11" fmla="*/ 127000 h 75"/>
                  <a:gd name="T12" fmla="*/ 44027 w 30"/>
                  <a:gd name="T13" fmla="*/ 127000 h 75"/>
                  <a:gd name="T14" fmla="*/ 50800 w 30"/>
                  <a:gd name="T15" fmla="*/ 121920 h 75"/>
                  <a:gd name="T16" fmla="*/ 50800 w 30"/>
                  <a:gd name="T17" fmla="*/ 5080 h 75"/>
                  <a:gd name="T18" fmla="*/ 44027 w 30"/>
                  <a:gd name="T19" fmla="*/ 0 h 75"/>
                  <a:gd name="T20" fmla="*/ 32173 w 30"/>
                  <a:gd name="T21" fmla="*/ 0 h 75"/>
                  <a:gd name="T22" fmla="*/ 28787 w 30"/>
                  <a:gd name="T23" fmla="*/ 0 h 75"/>
                  <a:gd name="T24" fmla="*/ 3387 w 30"/>
                  <a:gd name="T25" fmla="*/ 13547 h 75"/>
                  <a:gd name="T26" fmla="*/ 1693 w 30"/>
                  <a:gd name="T27" fmla="*/ 20320 h 75"/>
                  <a:gd name="T28" fmla="*/ 3387 w 30"/>
                  <a:gd name="T29" fmla="*/ 32173 h 7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0" h="75">
                    <a:moveTo>
                      <a:pt x="2" y="19"/>
                    </a:moveTo>
                    <a:cubicBezTo>
                      <a:pt x="3" y="20"/>
                      <a:pt x="3" y="21"/>
                      <a:pt x="4" y="21"/>
                    </a:cubicBezTo>
                    <a:cubicBezTo>
                      <a:pt x="5" y="21"/>
                      <a:pt x="6" y="21"/>
                      <a:pt x="7" y="21"/>
                    </a:cubicBezTo>
                    <a:cubicBezTo>
                      <a:pt x="14" y="17"/>
                      <a:pt x="14" y="17"/>
                      <a:pt x="14" y="17"/>
                    </a:cubicBezTo>
                    <a:cubicBezTo>
                      <a:pt x="14" y="72"/>
                      <a:pt x="14" y="72"/>
                      <a:pt x="14" y="72"/>
                    </a:cubicBezTo>
                    <a:cubicBezTo>
                      <a:pt x="14" y="73"/>
                      <a:pt x="16" y="75"/>
                      <a:pt x="18" y="75"/>
                    </a:cubicBezTo>
                    <a:cubicBezTo>
                      <a:pt x="26" y="75"/>
                      <a:pt x="26" y="75"/>
                      <a:pt x="26" y="75"/>
                    </a:cubicBezTo>
                    <a:cubicBezTo>
                      <a:pt x="28" y="75"/>
                      <a:pt x="30" y="73"/>
                      <a:pt x="30" y="72"/>
                    </a:cubicBezTo>
                    <a:cubicBezTo>
                      <a:pt x="30" y="3"/>
                      <a:pt x="30" y="3"/>
                      <a:pt x="30" y="3"/>
                    </a:cubicBezTo>
                    <a:cubicBezTo>
                      <a:pt x="30" y="1"/>
                      <a:pt x="28" y="0"/>
                      <a:pt x="26" y="0"/>
                    </a:cubicBezTo>
                    <a:cubicBezTo>
                      <a:pt x="19" y="0"/>
                      <a:pt x="19" y="0"/>
                      <a:pt x="19" y="0"/>
                    </a:cubicBezTo>
                    <a:cubicBezTo>
                      <a:pt x="18" y="0"/>
                      <a:pt x="18" y="0"/>
                      <a:pt x="17" y="0"/>
                    </a:cubicBezTo>
                    <a:cubicBezTo>
                      <a:pt x="2" y="8"/>
                      <a:pt x="2" y="8"/>
                      <a:pt x="2" y="8"/>
                    </a:cubicBezTo>
                    <a:cubicBezTo>
                      <a:pt x="1" y="9"/>
                      <a:pt x="0" y="10"/>
                      <a:pt x="1" y="12"/>
                    </a:cubicBezTo>
                    <a:lnTo>
                      <a:pt x="2"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dirty="0"/>
              </a:p>
            </p:txBody>
          </p:sp>
          <p:sp>
            <p:nvSpPr>
              <p:cNvPr id="85" name="Freeform 784"/>
              <p:cNvSpPr>
                <a:spLocks noEditPoints="1"/>
              </p:cNvSpPr>
              <p:nvPr/>
            </p:nvSpPr>
            <p:spPr bwMode="auto">
              <a:xfrm>
                <a:off x="6838950" y="4632325"/>
                <a:ext cx="282575" cy="320675"/>
              </a:xfrm>
              <a:custGeom>
                <a:avLst/>
                <a:gdLst>
                  <a:gd name="T0" fmla="*/ 250232 w 166"/>
                  <a:gd name="T1" fmla="*/ 0 h 188"/>
                  <a:gd name="T2" fmla="*/ 224698 w 166"/>
                  <a:gd name="T3" fmla="*/ 0 h 188"/>
                  <a:gd name="T4" fmla="*/ 224698 w 166"/>
                  <a:gd name="T5" fmla="*/ 23880 h 188"/>
                  <a:gd name="T6" fmla="*/ 207676 w 166"/>
                  <a:gd name="T7" fmla="*/ 40937 h 188"/>
                  <a:gd name="T8" fmla="*/ 192355 w 166"/>
                  <a:gd name="T9" fmla="*/ 23880 h 188"/>
                  <a:gd name="T10" fmla="*/ 192355 w 166"/>
                  <a:gd name="T11" fmla="*/ 0 h 188"/>
                  <a:gd name="T12" fmla="*/ 91922 w 166"/>
                  <a:gd name="T13" fmla="*/ 0 h 188"/>
                  <a:gd name="T14" fmla="*/ 91922 w 166"/>
                  <a:gd name="T15" fmla="*/ 23880 h 188"/>
                  <a:gd name="T16" fmla="*/ 74899 w 166"/>
                  <a:gd name="T17" fmla="*/ 40937 h 188"/>
                  <a:gd name="T18" fmla="*/ 57877 w 166"/>
                  <a:gd name="T19" fmla="*/ 23880 h 188"/>
                  <a:gd name="T20" fmla="*/ 57877 w 166"/>
                  <a:gd name="T21" fmla="*/ 0 h 188"/>
                  <a:gd name="T22" fmla="*/ 32343 w 166"/>
                  <a:gd name="T23" fmla="*/ 0 h 188"/>
                  <a:gd name="T24" fmla="*/ 0 w 166"/>
                  <a:gd name="T25" fmla="*/ 32409 h 188"/>
                  <a:gd name="T26" fmla="*/ 0 w 166"/>
                  <a:gd name="T27" fmla="*/ 288266 h 188"/>
                  <a:gd name="T28" fmla="*/ 32343 w 166"/>
                  <a:gd name="T29" fmla="*/ 320675 h 188"/>
                  <a:gd name="T30" fmla="*/ 250232 w 166"/>
                  <a:gd name="T31" fmla="*/ 320675 h 188"/>
                  <a:gd name="T32" fmla="*/ 282575 w 166"/>
                  <a:gd name="T33" fmla="*/ 288266 h 188"/>
                  <a:gd name="T34" fmla="*/ 282575 w 166"/>
                  <a:gd name="T35" fmla="*/ 32409 h 188"/>
                  <a:gd name="T36" fmla="*/ 250232 w 166"/>
                  <a:gd name="T37" fmla="*/ 0 h 188"/>
                  <a:gd name="T38" fmla="*/ 262148 w 166"/>
                  <a:gd name="T39" fmla="*/ 288266 h 188"/>
                  <a:gd name="T40" fmla="*/ 250232 w 166"/>
                  <a:gd name="T41" fmla="*/ 300206 h 188"/>
                  <a:gd name="T42" fmla="*/ 32343 w 166"/>
                  <a:gd name="T43" fmla="*/ 300206 h 188"/>
                  <a:gd name="T44" fmla="*/ 22129 w 166"/>
                  <a:gd name="T45" fmla="*/ 288266 h 188"/>
                  <a:gd name="T46" fmla="*/ 22129 w 166"/>
                  <a:gd name="T47" fmla="*/ 80169 h 188"/>
                  <a:gd name="T48" fmla="*/ 262148 w 166"/>
                  <a:gd name="T49" fmla="*/ 80169 h 188"/>
                  <a:gd name="T50" fmla="*/ 262148 w 166"/>
                  <a:gd name="T51" fmla="*/ 288266 h 18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6" h="188">
                    <a:moveTo>
                      <a:pt x="147" y="0"/>
                    </a:moveTo>
                    <a:cubicBezTo>
                      <a:pt x="132" y="0"/>
                      <a:pt x="132" y="0"/>
                      <a:pt x="132" y="0"/>
                    </a:cubicBezTo>
                    <a:cubicBezTo>
                      <a:pt x="132" y="14"/>
                      <a:pt x="132" y="14"/>
                      <a:pt x="132" y="14"/>
                    </a:cubicBezTo>
                    <a:cubicBezTo>
                      <a:pt x="132" y="19"/>
                      <a:pt x="128" y="24"/>
                      <a:pt x="122" y="24"/>
                    </a:cubicBezTo>
                    <a:cubicBezTo>
                      <a:pt x="117" y="24"/>
                      <a:pt x="113" y="19"/>
                      <a:pt x="113" y="14"/>
                    </a:cubicBezTo>
                    <a:cubicBezTo>
                      <a:pt x="113" y="0"/>
                      <a:pt x="113" y="0"/>
                      <a:pt x="113" y="0"/>
                    </a:cubicBezTo>
                    <a:cubicBezTo>
                      <a:pt x="54" y="0"/>
                      <a:pt x="54" y="0"/>
                      <a:pt x="54" y="0"/>
                    </a:cubicBezTo>
                    <a:cubicBezTo>
                      <a:pt x="54" y="14"/>
                      <a:pt x="54" y="14"/>
                      <a:pt x="54" y="14"/>
                    </a:cubicBezTo>
                    <a:cubicBezTo>
                      <a:pt x="54" y="19"/>
                      <a:pt x="49" y="24"/>
                      <a:pt x="44" y="24"/>
                    </a:cubicBezTo>
                    <a:cubicBezTo>
                      <a:pt x="39" y="24"/>
                      <a:pt x="34" y="19"/>
                      <a:pt x="34" y="14"/>
                    </a:cubicBezTo>
                    <a:cubicBezTo>
                      <a:pt x="34" y="0"/>
                      <a:pt x="34" y="0"/>
                      <a:pt x="34" y="0"/>
                    </a:cubicBezTo>
                    <a:cubicBezTo>
                      <a:pt x="19" y="0"/>
                      <a:pt x="19" y="0"/>
                      <a:pt x="19" y="0"/>
                    </a:cubicBezTo>
                    <a:cubicBezTo>
                      <a:pt x="9" y="0"/>
                      <a:pt x="0" y="9"/>
                      <a:pt x="0" y="19"/>
                    </a:cubicBezTo>
                    <a:cubicBezTo>
                      <a:pt x="0" y="169"/>
                      <a:pt x="0" y="169"/>
                      <a:pt x="0" y="169"/>
                    </a:cubicBezTo>
                    <a:cubicBezTo>
                      <a:pt x="0" y="180"/>
                      <a:pt x="9" y="188"/>
                      <a:pt x="19" y="188"/>
                    </a:cubicBezTo>
                    <a:cubicBezTo>
                      <a:pt x="147" y="188"/>
                      <a:pt x="147" y="188"/>
                      <a:pt x="147" y="188"/>
                    </a:cubicBezTo>
                    <a:cubicBezTo>
                      <a:pt x="158" y="188"/>
                      <a:pt x="166" y="180"/>
                      <a:pt x="166" y="169"/>
                    </a:cubicBezTo>
                    <a:cubicBezTo>
                      <a:pt x="166" y="19"/>
                      <a:pt x="166" y="19"/>
                      <a:pt x="166" y="19"/>
                    </a:cubicBezTo>
                    <a:cubicBezTo>
                      <a:pt x="166" y="9"/>
                      <a:pt x="158" y="0"/>
                      <a:pt x="147" y="0"/>
                    </a:cubicBezTo>
                    <a:close/>
                    <a:moveTo>
                      <a:pt x="154" y="169"/>
                    </a:moveTo>
                    <a:cubicBezTo>
                      <a:pt x="154" y="173"/>
                      <a:pt x="151" y="176"/>
                      <a:pt x="147" y="176"/>
                    </a:cubicBezTo>
                    <a:cubicBezTo>
                      <a:pt x="19" y="176"/>
                      <a:pt x="19" y="176"/>
                      <a:pt x="19" y="176"/>
                    </a:cubicBezTo>
                    <a:cubicBezTo>
                      <a:pt x="16" y="176"/>
                      <a:pt x="13" y="173"/>
                      <a:pt x="13" y="169"/>
                    </a:cubicBezTo>
                    <a:cubicBezTo>
                      <a:pt x="13" y="47"/>
                      <a:pt x="13" y="47"/>
                      <a:pt x="13" y="47"/>
                    </a:cubicBezTo>
                    <a:cubicBezTo>
                      <a:pt x="154" y="47"/>
                      <a:pt x="154" y="47"/>
                      <a:pt x="154" y="47"/>
                    </a:cubicBezTo>
                    <a:lnTo>
                      <a:pt x="154" y="16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dirty="0"/>
              </a:p>
            </p:txBody>
          </p:sp>
          <p:sp>
            <p:nvSpPr>
              <p:cNvPr id="86" name="Freeform 785"/>
              <p:cNvSpPr>
                <a:spLocks/>
              </p:cNvSpPr>
              <p:nvPr/>
            </p:nvSpPr>
            <p:spPr bwMode="auto">
              <a:xfrm>
                <a:off x="6907213" y="4611688"/>
                <a:ext cx="12700" cy="50800"/>
              </a:xfrm>
              <a:custGeom>
                <a:avLst/>
                <a:gdLst>
                  <a:gd name="T0" fmla="*/ 7257 w 7"/>
                  <a:gd name="T1" fmla="*/ 50800 h 30"/>
                  <a:gd name="T2" fmla="*/ 12700 w 7"/>
                  <a:gd name="T3" fmla="*/ 44027 h 30"/>
                  <a:gd name="T4" fmla="*/ 12700 w 7"/>
                  <a:gd name="T5" fmla="*/ 20320 h 30"/>
                  <a:gd name="T6" fmla="*/ 12700 w 7"/>
                  <a:gd name="T7" fmla="*/ 6773 h 30"/>
                  <a:gd name="T8" fmla="*/ 7257 w 7"/>
                  <a:gd name="T9" fmla="*/ 0 h 30"/>
                  <a:gd name="T10" fmla="*/ 0 w 7"/>
                  <a:gd name="T11" fmla="*/ 6773 h 30"/>
                  <a:gd name="T12" fmla="*/ 0 w 7"/>
                  <a:gd name="T13" fmla="*/ 20320 h 30"/>
                  <a:gd name="T14" fmla="*/ 0 w 7"/>
                  <a:gd name="T15" fmla="*/ 44027 h 30"/>
                  <a:gd name="T16" fmla="*/ 7257 w 7"/>
                  <a:gd name="T17" fmla="*/ 50800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 h="30">
                    <a:moveTo>
                      <a:pt x="4" y="30"/>
                    </a:moveTo>
                    <a:cubicBezTo>
                      <a:pt x="6" y="30"/>
                      <a:pt x="7" y="28"/>
                      <a:pt x="7" y="26"/>
                    </a:cubicBezTo>
                    <a:cubicBezTo>
                      <a:pt x="7" y="12"/>
                      <a:pt x="7" y="12"/>
                      <a:pt x="7" y="12"/>
                    </a:cubicBezTo>
                    <a:cubicBezTo>
                      <a:pt x="7" y="4"/>
                      <a:pt x="7" y="4"/>
                      <a:pt x="7" y="4"/>
                    </a:cubicBezTo>
                    <a:cubicBezTo>
                      <a:pt x="7" y="2"/>
                      <a:pt x="6" y="0"/>
                      <a:pt x="4" y="0"/>
                    </a:cubicBezTo>
                    <a:cubicBezTo>
                      <a:pt x="2" y="0"/>
                      <a:pt x="0" y="2"/>
                      <a:pt x="0" y="4"/>
                    </a:cubicBezTo>
                    <a:cubicBezTo>
                      <a:pt x="0" y="12"/>
                      <a:pt x="0" y="12"/>
                      <a:pt x="0" y="12"/>
                    </a:cubicBezTo>
                    <a:cubicBezTo>
                      <a:pt x="0" y="26"/>
                      <a:pt x="0" y="26"/>
                      <a:pt x="0" y="26"/>
                    </a:cubicBezTo>
                    <a:cubicBezTo>
                      <a:pt x="0" y="28"/>
                      <a:pt x="2" y="30"/>
                      <a:pt x="4" y="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dirty="0"/>
              </a:p>
            </p:txBody>
          </p:sp>
          <p:sp>
            <p:nvSpPr>
              <p:cNvPr id="87" name="Freeform 786"/>
              <p:cNvSpPr>
                <a:spLocks/>
              </p:cNvSpPr>
              <p:nvPr/>
            </p:nvSpPr>
            <p:spPr bwMode="auto">
              <a:xfrm>
                <a:off x="7042150" y="4611688"/>
                <a:ext cx="11113" cy="50800"/>
              </a:xfrm>
              <a:custGeom>
                <a:avLst/>
                <a:gdLst>
                  <a:gd name="T0" fmla="*/ 4763 w 7"/>
                  <a:gd name="T1" fmla="*/ 50800 h 30"/>
                  <a:gd name="T2" fmla="*/ 11113 w 7"/>
                  <a:gd name="T3" fmla="*/ 44027 h 30"/>
                  <a:gd name="T4" fmla="*/ 11113 w 7"/>
                  <a:gd name="T5" fmla="*/ 6773 h 30"/>
                  <a:gd name="T6" fmla="*/ 4763 w 7"/>
                  <a:gd name="T7" fmla="*/ 0 h 30"/>
                  <a:gd name="T8" fmla="*/ 0 w 7"/>
                  <a:gd name="T9" fmla="*/ 6773 h 30"/>
                  <a:gd name="T10" fmla="*/ 0 w 7"/>
                  <a:gd name="T11" fmla="*/ 44027 h 30"/>
                  <a:gd name="T12" fmla="*/ 4763 w 7"/>
                  <a:gd name="T13" fmla="*/ 50800 h 3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 h="30">
                    <a:moveTo>
                      <a:pt x="3" y="30"/>
                    </a:moveTo>
                    <a:cubicBezTo>
                      <a:pt x="5" y="30"/>
                      <a:pt x="7" y="28"/>
                      <a:pt x="7" y="26"/>
                    </a:cubicBezTo>
                    <a:cubicBezTo>
                      <a:pt x="7" y="4"/>
                      <a:pt x="7" y="4"/>
                      <a:pt x="7" y="4"/>
                    </a:cubicBezTo>
                    <a:cubicBezTo>
                      <a:pt x="7" y="2"/>
                      <a:pt x="5" y="0"/>
                      <a:pt x="3" y="0"/>
                    </a:cubicBezTo>
                    <a:cubicBezTo>
                      <a:pt x="1" y="0"/>
                      <a:pt x="0" y="2"/>
                      <a:pt x="0" y="4"/>
                    </a:cubicBezTo>
                    <a:cubicBezTo>
                      <a:pt x="0" y="26"/>
                      <a:pt x="0" y="26"/>
                      <a:pt x="0" y="26"/>
                    </a:cubicBezTo>
                    <a:cubicBezTo>
                      <a:pt x="0" y="28"/>
                      <a:pt x="1" y="30"/>
                      <a:pt x="3" y="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dirty="0"/>
              </a:p>
            </p:txBody>
          </p:sp>
        </p:grpSp>
      </p:grpSp>
      <p:grpSp>
        <p:nvGrpSpPr>
          <p:cNvPr id="1039" name="Group 1038"/>
          <p:cNvGrpSpPr/>
          <p:nvPr/>
        </p:nvGrpSpPr>
        <p:grpSpPr>
          <a:xfrm>
            <a:off x="395536" y="2752710"/>
            <a:ext cx="3960440" cy="936000"/>
            <a:chOff x="395536" y="2736375"/>
            <a:chExt cx="3960440" cy="936000"/>
          </a:xfrm>
        </p:grpSpPr>
        <p:sp>
          <p:nvSpPr>
            <p:cNvPr id="14" name="Rounded Rectangle 13"/>
            <p:cNvSpPr/>
            <p:nvPr/>
          </p:nvSpPr>
          <p:spPr>
            <a:xfrm>
              <a:off x="395536" y="2736375"/>
              <a:ext cx="3960440" cy="936000"/>
            </a:xfrm>
            <a:prstGeom prst="roundRect">
              <a:avLst>
                <a:gd name="adj" fmla="val 50000"/>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5" name="Oval 14"/>
            <p:cNvSpPr/>
            <p:nvPr/>
          </p:nvSpPr>
          <p:spPr>
            <a:xfrm>
              <a:off x="471762" y="2844375"/>
              <a:ext cx="720000" cy="720000"/>
            </a:xfrm>
            <a:prstGeom prst="ellips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6" name="Rectangle 15"/>
            <p:cNvSpPr/>
            <p:nvPr/>
          </p:nvSpPr>
          <p:spPr>
            <a:xfrm>
              <a:off x="1192229" y="2790096"/>
              <a:ext cx="3019731" cy="800219"/>
            </a:xfrm>
            <a:prstGeom prst="rect">
              <a:avLst/>
            </a:prstGeom>
          </p:spPr>
          <p:txBody>
            <a:bodyPr wrap="square">
              <a:spAutoFit/>
            </a:bodyPr>
            <a:lstStyle/>
            <a:p>
              <a:pPr lvl="0"/>
              <a:r>
                <a:rPr lang="en-GB" sz="1000" b="1" dirty="0">
                  <a:latin typeface="COCOMAT Light"/>
                </a:rPr>
                <a:t>WHAT</a:t>
              </a:r>
              <a:r>
                <a:rPr lang="en-GB" sz="1000" b="1" dirty="0">
                  <a:solidFill>
                    <a:srgbClr val="585857"/>
                  </a:solidFill>
                  <a:latin typeface="COCOMAT Light"/>
                </a:rPr>
                <a:t> </a:t>
              </a:r>
              <a:r>
                <a:rPr lang="en-GB" sz="1000" b="1" dirty="0">
                  <a:solidFill>
                    <a:schemeClr val="bg1"/>
                  </a:solidFill>
                  <a:latin typeface="COCOMAT Light"/>
                </a:rPr>
                <a:t>WAS TESTED</a:t>
              </a:r>
            </a:p>
            <a:p>
              <a:pPr>
                <a:spcAft>
                  <a:spcPts val="600"/>
                </a:spcAft>
              </a:pPr>
              <a:r>
                <a:rPr lang="en-AU" sz="900" dirty="0">
                  <a:solidFill>
                    <a:schemeClr val="bg1"/>
                  </a:solidFill>
                  <a:latin typeface="COCOMAT Light"/>
                </a:rPr>
                <a:t>4 industry scenarios were considered and tested against the identity solution. Ranging from purchasing software, new employee records, access and machine to machine transactions (AUSkey alternative).</a:t>
              </a:r>
            </a:p>
          </p:txBody>
        </p:sp>
        <p:grpSp>
          <p:nvGrpSpPr>
            <p:cNvPr id="88" name="Group 87"/>
            <p:cNvGrpSpPr/>
            <p:nvPr/>
          </p:nvGrpSpPr>
          <p:grpSpPr>
            <a:xfrm>
              <a:off x="617738" y="2994273"/>
              <a:ext cx="428049" cy="377978"/>
              <a:chOff x="4265613" y="10471150"/>
              <a:chExt cx="296862" cy="246063"/>
            </a:xfrm>
            <a:solidFill>
              <a:schemeClr val="accent3"/>
            </a:solidFill>
          </p:grpSpPr>
          <p:sp>
            <p:nvSpPr>
              <p:cNvPr id="89" name="Freeform 189"/>
              <p:cNvSpPr>
                <a:spLocks noEditPoints="1"/>
              </p:cNvSpPr>
              <p:nvPr/>
            </p:nvSpPr>
            <p:spPr bwMode="auto">
              <a:xfrm>
                <a:off x="4265613" y="10471150"/>
                <a:ext cx="296862" cy="246063"/>
              </a:xfrm>
              <a:custGeom>
                <a:avLst/>
                <a:gdLst>
                  <a:gd name="T0" fmla="*/ 148431 w 198"/>
                  <a:gd name="T1" fmla="*/ 0 h 164"/>
                  <a:gd name="T2" fmla="*/ 0 w 198"/>
                  <a:gd name="T3" fmla="*/ 148538 h 164"/>
                  <a:gd name="T4" fmla="*/ 34484 w 198"/>
                  <a:gd name="T5" fmla="*/ 243062 h 164"/>
                  <a:gd name="T6" fmla="*/ 41980 w 198"/>
                  <a:gd name="T7" fmla="*/ 246063 h 164"/>
                  <a:gd name="T8" fmla="*/ 253382 w 198"/>
                  <a:gd name="T9" fmla="*/ 246063 h 164"/>
                  <a:gd name="T10" fmla="*/ 262378 w 198"/>
                  <a:gd name="T11" fmla="*/ 243062 h 164"/>
                  <a:gd name="T12" fmla="*/ 296862 w 198"/>
                  <a:gd name="T13" fmla="*/ 148538 h 164"/>
                  <a:gd name="T14" fmla="*/ 148431 w 198"/>
                  <a:gd name="T15" fmla="*/ 0 h 164"/>
                  <a:gd name="T16" fmla="*/ 248884 w 198"/>
                  <a:gd name="T17" fmla="*/ 226558 h 164"/>
                  <a:gd name="T18" fmla="*/ 46478 w 198"/>
                  <a:gd name="T19" fmla="*/ 226558 h 164"/>
                  <a:gd name="T20" fmla="*/ 20990 w 198"/>
                  <a:gd name="T21" fmla="*/ 148538 h 164"/>
                  <a:gd name="T22" fmla="*/ 148431 w 198"/>
                  <a:gd name="T23" fmla="*/ 21005 h 164"/>
                  <a:gd name="T24" fmla="*/ 275872 w 198"/>
                  <a:gd name="T25" fmla="*/ 148538 h 164"/>
                  <a:gd name="T26" fmla="*/ 248884 w 198"/>
                  <a:gd name="T27" fmla="*/ 226558 h 16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98" h="164">
                    <a:moveTo>
                      <a:pt x="99" y="0"/>
                    </a:moveTo>
                    <a:cubicBezTo>
                      <a:pt x="44" y="0"/>
                      <a:pt x="0" y="44"/>
                      <a:pt x="0" y="99"/>
                    </a:cubicBezTo>
                    <a:cubicBezTo>
                      <a:pt x="0" y="122"/>
                      <a:pt x="8" y="144"/>
                      <a:pt x="23" y="162"/>
                    </a:cubicBezTo>
                    <a:cubicBezTo>
                      <a:pt x="24" y="163"/>
                      <a:pt x="26" y="164"/>
                      <a:pt x="28" y="164"/>
                    </a:cubicBezTo>
                    <a:cubicBezTo>
                      <a:pt x="169" y="164"/>
                      <a:pt x="169" y="164"/>
                      <a:pt x="169" y="164"/>
                    </a:cubicBezTo>
                    <a:cubicBezTo>
                      <a:pt x="171" y="164"/>
                      <a:pt x="173" y="163"/>
                      <a:pt x="175" y="162"/>
                    </a:cubicBezTo>
                    <a:cubicBezTo>
                      <a:pt x="189" y="144"/>
                      <a:pt x="198" y="122"/>
                      <a:pt x="198" y="99"/>
                    </a:cubicBezTo>
                    <a:cubicBezTo>
                      <a:pt x="198" y="44"/>
                      <a:pt x="153" y="0"/>
                      <a:pt x="99" y="0"/>
                    </a:cubicBezTo>
                    <a:close/>
                    <a:moveTo>
                      <a:pt x="166" y="151"/>
                    </a:moveTo>
                    <a:cubicBezTo>
                      <a:pt x="31" y="151"/>
                      <a:pt x="31" y="151"/>
                      <a:pt x="31" y="151"/>
                    </a:cubicBezTo>
                    <a:cubicBezTo>
                      <a:pt x="20" y="136"/>
                      <a:pt x="14" y="117"/>
                      <a:pt x="14" y="99"/>
                    </a:cubicBezTo>
                    <a:cubicBezTo>
                      <a:pt x="14" y="52"/>
                      <a:pt x="52" y="14"/>
                      <a:pt x="99" y="14"/>
                    </a:cubicBezTo>
                    <a:cubicBezTo>
                      <a:pt x="146" y="14"/>
                      <a:pt x="184" y="52"/>
                      <a:pt x="184" y="99"/>
                    </a:cubicBezTo>
                    <a:cubicBezTo>
                      <a:pt x="184" y="117"/>
                      <a:pt x="178" y="136"/>
                      <a:pt x="166" y="15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dirty="0"/>
              </a:p>
            </p:txBody>
          </p:sp>
          <p:sp>
            <p:nvSpPr>
              <p:cNvPr id="90" name="Freeform 190"/>
              <p:cNvSpPr>
                <a:spLocks/>
              </p:cNvSpPr>
              <p:nvPr/>
            </p:nvSpPr>
            <p:spPr bwMode="auto">
              <a:xfrm>
                <a:off x="4394200" y="10579100"/>
                <a:ext cx="93663" cy="92075"/>
              </a:xfrm>
              <a:custGeom>
                <a:avLst/>
                <a:gdLst>
                  <a:gd name="T0" fmla="*/ 83088 w 62"/>
                  <a:gd name="T1" fmla="*/ 0 h 62"/>
                  <a:gd name="T2" fmla="*/ 75535 w 62"/>
                  <a:gd name="T3" fmla="*/ 1485 h 62"/>
                  <a:gd name="T4" fmla="*/ 75535 w 62"/>
                  <a:gd name="T5" fmla="*/ 1485 h 62"/>
                  <a:gd name="T6" fmla="*/ 7553 w 62"/>
                  <a:gd name="T7" fmla="*/ 56433 h 62"/>
                  <a:gd name="T8" fmla="*/ 7553 w 62"/>
                  <a:gd name="T9" fmla="*/ 56433 h 62"/>
                  <a:gd name="T10" fmla="*/ 0 w 62"/>
                  <a:gd name="T11" fmla="*/ 72769 h 62"/>
                  <a:gd name="T12" fmla="*/ 19639 w 62"/>
                  <a:gd name="T13" fmla="*/ 92075 h 62"/>
                  <a:gd name="T14" fmla="*/ 33235 w 62"/>
                  <a:gd name="T15" fmla="*/ 86135 h 62"/>
                  <a:gd name="T16" fmla="*/ 33235 w 62"/>
                  <a:gd name="T17" fmla="*/ 86135 h 62"/>
                  <a:gd name="T18" fmla="*/ 33235 w 62"/>
                  <a:gd name="T19" fmla="*/ 86135 h 62"/>
                  <a:gd name="T20" fmla="*/ 36257 w 62"/>
                  <a:gd name="T21" fmla="*/ 83165 h 62"/>
                  <a:gd name="T22" fmla="*/ 90642 w 62"/>
                  <a:gd name="T23" fmla="*/ 16336 h 62"/>
                  <a:gd name="T24" fmla="*/ 90642 w 62"/>
                  <a:gd name="T25" fmla="*/ 16336 h 62"/>
                  <a:gd name="T26" fmla="*/ 93663 w 62"/>
                  <a:gd name="T27" fmla="*/ 10396 h 62"/>
                  <a:gd name="T28" fmla="*/ 83088 w 62"/>
                  <a:gd name="T29" fmla="*/ 0 h 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2" h="62">
                    <a:moveTo>
                      <a:pt x="55" y="0"/>
                    </a:moveTo>
                    <a:cubicBezTo>
                      <a:pt x="53" y="0"/>
                      <a:pt x="51" y="0"/>
                      <a:pt x="50" y="1"/>
                    </a:cubicBezTo>
                    <a:cubicBezTo>
                      <a:pt x="50" y="1"/>
                      <a:pt x="50" y="1"/>
                      <a:pt x="50" y="1"/>
                    </a:cubicBezTo>
                    <a:cubicBezTo>
                      <a:pt x="5" y="38"/>
                      <a:pt x="5" y="38"/>
                      <a:pt x="5" y="38"/>
                    </a:cubicBezTo>
                    <a:cubicBezTo>
                      <a:pt x="5" y="38"/>
                      <a:pt x="5" y="38"/>
                      <a:pt x="5" y="38"/>
                    </a:cubicBezTo>
                    <a:cubicBezTo>
                      <a:pt x="2" y="40"/>
                      <a:pt x="0" y="44"/>
                      <a:pt x="0" y="49"/>
                    </a:cubicBezTo>
                    <a:cubicBezTo>
                      <a:pt x="0" y="56"/>
                      <a:pt x="6" y="62"/>
                      <a:pt x="13" y="62"/>
                    </a:cubicBezTo>
                    <a:cubicBezTo>
                      <a:pt x="16" y="62"/>
                      <a:pt x="20" y="60"/>
                      <a:pt x="22" y="58"/>
                    </a:cubicBezTo>
                    <a:cubicBezTo>
                      <a:pt x="22" y="58"/>
                      <a:pt x="22" y="58"/>
                      <a:pt x="22" y="58"/>
                    </a:cubicBezTo>
                    <a:cubicBezTo>
                      <a:pt x="22" y="58"/>
                      <a:pt x="22" y="58"/>
                      <a:pt x="22" y="58"/>
                    </a:cubicBezTo>
                    <a:cubicBezTo>
                      <a:pt x="23" y="57"/>
                      <a:pt x="23" y="56"/>
                      <a:pt x="24" y="56"/>
                    </a:cubicBezTo>
                    <a:cubicBezTo>
                      <a:pt x="60" y="11"/>
                      <a:pt x="60" y="11"/>
                      <a:pt x="60" y="11"/>
                    </a:cubicBezTo>
                    <a:cubicBezTo>
                      <a:pt x="60" y="11"/>
                      <a:pt x="60" y="11"/>
                      <a:pt x="60" y="11"/>
                    </a:cubicBezTo>
                    <a:cubicBezTo>
                      <a:pt x="61" y="10"/>
                      <a:pt x="62" y="8"/>
                      <a:pt x="62" y="7"/>
                    </a:cubicBezTo>
                    <a:cubicBezTo>
                      <a:pt x="62" y="3"/>
                      <a:pt x="59" y="0"/>
                      <a:pt x="5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dirty="0"/>
              </a:p>
            </p:txBody>
          </p:sp>
          <p:sp>
            <p:nvSpPr>
              <p:cNvPr id="91" name="Freeform 191"/>
              <p:cNvSpPr>
                <a:spLocks/>
              </p:cNvSpPr>
              <p:nvPr/>
            </p:nvSpPr>
            <p:spPr bwMode="auto">
              <a:xfrm>
                <a:off x="4298950" y="10615613"/>
                <a:ext cx="23813" cy="11112"/>
              </a:xfrm>
              <a:custGeom>
                <a:avLst/>
                <a:gdLst>
                  <a:gd name="T0" fmla="*/ 17860 w 16"/>
                  <a:gd name="T1" fmla="*/ 0 h 8"/>
                  <a:gd name="T2" fmla="*/ 7442 w 16"/>
                  <a:gd name="T3" fmla="*/ 0 h 8"/>
                  <a:gd name="T4" fmla="*/ 0 w 16"/>
                  <a:gd name="T5" fmla="*/ 5556 h 8"/>
                  <a:gd name="T6" fmla="*/ 7442 w 16"/>
                  <a:gd name="T7" fmla="*/ 11112 h 8"/>
                  <a:gd name="T8" fmla="*/ 17860 w 16"/>
                  <a:gd name="T9" fmla="*/ 11112 h 8"/>
                  <a:gd name="T10" fmla="*/ 23813 w 16"/>
                  <a:gd name="T11" fmla="*/ 5556 h 8"/>
                  <a:gd name="T12" fmla="*/ 17860 w 16"/>
                  <a:gd name="T13" fmla="*/ 0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6" h="8">
                    <a:moveTo>
                      <a:pt x="12" y="0"/>
                    </a:moveTo>
                    <a:cubicBezTo>
                      <a:pt x="5" y="0"/>
                      <a:pt x="5" y="0"/>
                      <a:pt x="5" y="0"/>
                    </a:cubicBezTo>
                    <a:cubicBezTo>
                      <a:pt x="2" y="0"/>
                      <a:pt x="0" y="1"/>
                      <a:pt x="0" y="4"/>
                    </a:cubicBezTo>
                    <a:cubicBezTo>
                      <a:pt x="0" y="6"/>
                      <a:pt x="2" y="8"/>
                      <a:pt x="5" y="8"/>
                    </a:cubicBezTo>
                    <a:cubicBezTo>
                      <a:pt x="12" y="8"/>
                      <a:pt x="12" y="8"/>
                      <a:pt x="12" y="8"/>
                    </a:cubicBezTo>
                    <a:cubicBezTo>
                      <a:pt x="14" y="8"/>
                      <a:pt x="16" y="6"/>
                      <a:pt x="16" y="4"/>
                    </a:cubicBezTo>
                    <a:cubicBezTo>
                      <a:pt x="16" y="1"/>
                      <a:pt x="14" y="0"/>
                      <a:pt x="1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dirty="0"/>
              </a:p>
            </p:txBody>
          </p:sp>
          <p:sp>
            <p:nvSpPr>
              <p:cNvPr id="92" name="Freeform 192"/>
              <p:cNvSpPr>
                <a:spLocks/>
              </p:cNvSpPr>
              <p:nvPr/>
            </p:nvSpPr>
            <p:spPr bwMode="auto">
              <a:xfrm>
                <a:off x="4327525" y="10536238"/>
                <a:ext cx="22225" cy="22225"/>
              </a:xfrm>
              <a:custGeom>
                <a:avLst/>
                <a:gdLst>
                  <a:gd name="T0" fmla="*/ 11853 w 15"/>
                  <a:gd name="T1" fmla="*/ 3175 h 14"/>
                  <a:gd name="T2" fmla="*/ 2963 w 15"/>
                  <a:gd name="T3" fmla="*/ 3175 h 14"/>
                  <a:gd name="T4" fmla="*/ 2963 w 15"/>
                  <a:gd name="T5" fmla="*/ 12700 h 14"/>
                  <a:gd name="T6" fmla="*/ 10372 w 15"/>
                  <a:gd name="T7" fmla="*/ 20638 h 14"/>
                  <a:gd name="T8" fmla="*/ 14817 w 15"/>
                  <a:gd name="T9" fmla="*/ 22225 h 14"/>
                  <a:gd name="T10" fmla="*/ 19262 w 15"/>
                  <a:gd name="T11" fmla="*/ 20638 h 14"/>
                  <a:gd name="T12" fmla="*/ 19262 w 15"/>
                  <a:gd name="T13" fmla="*/ 11113 h 14"/>
                  <a:gd name="T14" fmla="*/ 11853 w 15"/>
                  <a:gd name="T15" fmla="*/ 3175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 h="14">
                    <a:moveTo>
                      <a:pt x="8" y="2"/>
                    </a:moveTo>
                    <a:cubicBezTo>
                      <a:pt x="6" y="0"/>
                      <a:pt x="4" y="0"/>
                      <a:pt x="2" y="2"/>
                    </a:cubicBezTo>
                    <a:cubicBezTo>
                      <a:pt x="0" y="3"/>
                      <a:pt x="0" y="6"/>
                      <a:pt x="2" y="8"/>
                    </a:cubicBezTo>
                    <a:cubicBezTo>
                      <a:pt x="7" y="13"/>
                      <a:pt x="7" y="13"/>
                      <a:pt x="7" y="13"/>
                    </a:cubicBezTo>
                    <a:cubicBezTo>
                      <a:pt x="8" y="14"/>
                      <a:pt x="9" y="14"/>
                      <a:pt x="10" y="14"/>
                    </a:cubicBezTo>
                    <a:cubicBezTo>
                      <a:pt x="11" y="14"/>
                      <a:pt x="12" y="14"/>
                      <a:pt x="13" y="13"/>
                    </a:cubicBezTo>
                    <a:cubicBezTo>
                      <a:pt x="15" y="11"/>
                      <a:pt x="15" y="9"/>
                      <a:pt x="13" y="7"/>
                    </a:cubicBezTo>
                    <a:lnTo>
                      <a:pt x="8"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dirty="0"/>
              </a:p>
            </p:txBody>
          </p:sp>
          <p:sp>
            <p:nvSpPr>
              <p:cNvPr id="93" name="Freeform 193"/>
              <p:cNvSpPr>
                <a:spLocks/>
              </p:cNvSpPr>
              <p:nvPr/>
            </p:nvSpPr>
            <p:spPr bwMode="auto">
              <a:xfrm>
                <a:off x="4410075" y="10504488"/>
                <a:ext cx="11113" cy="22225"/>
              </a:xfrm>
              <a:custGeom>
                <a:avLst/>
                <a:gdLst>
                  <a:gd name="T0" fmla="*/ 5557 w 8"/>
                  <a:gd name="T1" fmla="*/ 22225 h 15"/>
                  <a:gd name="T2" fmla="*/ 11113 w 8"/>
                  <a:gd name="T3" fmla="*/ 16298 h 15"/>
                  <a:gd name="T4" fmla="*/ 11113 w 8"/>
                  <a:gd name="T5" fmla="*/ 5927 h 15"/>
                  <a:gd name="T6" fmla="*/ 5557 w 8"/>
                  <a:gd name="T7" fmla="*/ 0 h 15"/>
                  <a:gd name="T8" fmla="*/ 0 w 8"/>
                  <a:gd name="T9" fmla="*/ 5927 h 15"/>
                  <a:gd name="T10" fmla="*/ 0 w 8"/>
                  <a:gd name="T11" fmla="*/ 16298 h 15"/>
                  <a:gd name="T12" fmla="*/ 5557 w 8"/>
                  <a:gd name="T13" fmla="*/ 22225 h 1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15">
                    <a:moveTo>
                      <a:pt x="4" y="15"/>
                    </a:moveTo>
                    <a:cubicBezTo>
                      <a:pt x="6" y="15"/>
                      <a:pt x="8" y="13"/>
                      <a:pt x="8" y="11"/>
                    </a:cubicBezTo>
                    <a:cubicBezTo>
                      <a:pt x="8" y="4"/>
                      <a:pt x="8" y="4"/>
                      <a:pt x="8" y="4"/>
                    </a:cubicBezTo>
                    <a:cubicBezTo>
                      <a:pt x="8" y="2"/>
                      <a:pt x="6" y="0"/>
                      <a:pt x="4" y="0"/>
                    </a:cubicBezTo>
                    <a:cubicBezTo>
                      <a:pt x="1" y="0"/>
                      <a:pt x="0" y="2"/>
                      <a:pt x="0" y="4"/>
                    </a:cubicBezTo>
                    <a:cubicBezTo>
                      <a:pt x="0" y="11"/>
                      <a:pt x="0" y="11"/>
                      <a:pt x="0" y="11"/>
                    </a:cubicBezTo>
                    <a:cubicBezTo>
                      <a:pt x="0" y="13"/>
                      <a:pt x="1" y="15"/>
                      <a:pt x="4"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dirty="0"/>
              </a:p>
            </p:txBody>
          </p:sp>
          <p:sp>
            <p:nvSpPr>
              <p:cNvPr id="94" name="Freeform 194"/>
              <p:cNvSpPr>
                <a:spLocks/>
              </p:cNvSpPr>
              <p:nvPr/>
            </p:nvSpPr>
            <p:spPr bwMode="auto">
              <a:xfrm>
                <a:off x="4479925" y="10536238"/>
                <a:ext cx="20638" cy="22225"/>
              </a:xfrm>
              <a:custGeom>
                <a:avLst/>
                <a:gdLst>
                  <a:gd name="T0" fmla="*/ 10319 w 14"/>
                  <a:gd name="T1" fmla="*/ 3175 h 14"/>
                  <a:gd name="T2" fmla="*/ 1474 w 14"/>
                  <a:gd name="T3" fmla="*/ 11113 h 14"/>
                  <a:gd name="T4" fmla="*/ 1474 w 14"/>
                  <a:gd name="T5" fmla="*/ 20638 h 14"/>
                  <a:gd name="T6" fmla="*/ 5897 w 14"/>
                  <a:gd name="T7" fmla="*/ 22225 h 14"/>
                  <a:gd name="T8" fmla="*/ 10319 w 14"/>
                  <a:gd name="T9" fmla="*/ 20638 h 14"/>
                  <a:gd name="T10" fmla="*/ 19164 w 14"/>
                  <a:gd name="T11" fmla="*/ 12700 h 14"/>
                  <a:gd name="T12" fmla="*/ 19164 w 14"/>
                  <a:gd name="T13" fmla="*/ 3175 h 14"/>
                  <a:gd name="T14" fmla="*/ 10319 w 14"/>
                  <a:gd name="T15" fmla="*/ 3175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 h="14">
                    <a:moveTo>
                      <a:pt x="7" y="2"/>
                    </a:moveTo>
                    <a:cubicBezTo>
                      <a:pt x="1" y="7"/>
                      <a:pt x="1" y="7"/>
                      <a:pt x="1" y="7"/>
                    </a:cubicBezTo>
                    <a:cubicBezTo>
                      <a:pt x="0" y="9"/>
                      <a:pt x="0" y="11"/>
                      <a:pt x="1" y="13"/>
                    </a:cubicBezTo>
                    <a:cubicBezTo>
                      <a:pt x="2" y="14"/>
                      <a:pt x="3" y="14"/>
                      <a:pt x="4" y="14"/>
                    </a:cubicBezTo>
                    <a:cubicBezTo>
                      <a:pt x="5" y="14"/>
                      <a:pt x="6" y="14"/>
                      <a:pt x="7" y="13"/>
                    </a:cubicBezTo>
                    <a:cubicBezTo>
                      <a:pt x="13" y="8"/>
                      <a:pt x="13" y="8"/>
                      <a:pt x="13" y="8"/>
                    </a:cubicBezTo>
                    <a:cubicBezTo>
                      <a:pt x="14" y="6"/>
                      <a:pt x="14" y="4"/>
                      <a:pt x="13" y="2"/>
                    </a:cubicBezTo>
                    <a:cubicBezTo>
                      <a:pt x="11" y="0"/>
                      <a:pt x="8" y="0"/>
                      <a:pt x="7"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dirty="0"/>
              </a:p>
            </p:txBody>
          </p:sp>
          <p:sp>
            <p:nvSpPr>
              <p:cNvPr id="95" name="Freeform 195"/>
              <p:cNvSpPr>
                <a:spLocks/>
              </p:cNvSpPr>
              <p:nvPr/>
            </p:nvSpPr>
            <p:spPr bwMode="auto">
              <a:xfrm>
                <a:off x="4503738" y="10615613"/>
                <a:ext cx="23812" cy="11112"/>
              </a:xfrm>
              <a:custGeom>
                <a:avLst/>
                <a:gdLst>
                  <a:gd name="T0" fmla="*/ 17859 w 16"/>
                  <a:gd name="T1" fmla="*/ 0 h 8"/>
                  <a:gd name="T2" fmla="*/ 5953 w 16"/>
                  <a:gd name="T3" fmla="*/ 0 h 8"/>
                  <a:gd name="T4" fmla="*/ 0 w 16"/>
                  <a:gd name="T5" fmla="*/ 5556 h 8"/>
                  <a:gd name="T6" fmla="*/ 5953 w 16"/>
                  <a:gd name="T7" fmla="*/ 11112 h 8"/>
                  <a:gd name="T8" fmla="*/ 17859 w 16"/>
                  <a:gd name="T9" fmla="*/ 11112 h 8"/>
                  <a:gd name="T10" fmla="*/ 23812 w 16"/>
                  <a:gd name="T11" fmla="*/ 5556 h 8"/>
                  <a:gd name="T12" fmla="*/ 17859 w 16"/>
                  <a:gd name="T13" fmla="*/ 0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6" h="8">
                    <a:moveTo>
                      <a:pt x="12" y="0"/>
                    </a:moveTo>
                    <a:cubicBezTo>
                      <a:pt x="4" y="0"/>
                      <a:pt x="4" y="0"/>
                      <a:pt x="4" y="0"/>
                    </a:cubicBezTo>
                    <a:cubicBezTo>
                      <a:pt x="2" y="0"/>
                      <a:pt x="0" y="1"/>
                      <a:pt x="0" y="4"/>
                    </a:cubicBezTo>
                    <a:cubicBezTo>
                      <a:pt x="0" y="6"/>
                      <a:pt x="2" y="8"/>
                      <a:pt x="4" y="8"/>
                    </a:cubicBezTo>
                    <a:cubicBezTo>
                      <a:pt x="12" y="8"/>
                      <a:pt x="12" y="8"/>
                      <a:pt x="12" y="8"/>
                    </a:cubicBezTo>
                    <a:cubicBezTo>
                      <a:pt x="14" y="8"/>
                      <a:pt x="16" y="6"/>
                      <a:pt x="16" y="4"/>
                    </a:cubicBezTo>
                    <a:cubicBezTo>
                      <a:pt x="16" y="1"/>
                      <a:pt x="14" y="0"/>
                      <a:pt x="1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dirty="0"/>
              </a:p>
            </p:txBody>
          </p:sp>
        </p:grpSp>
      </p:grpSp>
      <p:sp>
        <p:nvSpPr>
          <p:cNvPr id="109" name="Rectangle 108"/>
          <p:cNvSpPr/>
          <p:nvPr/>
        </p:nvSpPr>
        <p:spPr>
          <a:xfrm>
            <a:off x="6084169" y="4260239"/>
            <a:ext cx="2659691" cy="507821"/>
          </a:xfrm>
          <a:prstGeom prst="rect">
            <a:avLst/>
          </a:prstGeom>
          <a:solidFill>
            <a:schemeClr val="bg1"/>
          </a:solidFill>
          <a:effectLst>
            <a:outerShdw blurRad="50800" dist="38100" dir="2700000" algn="tl" rotWithShape="0">
              <a:prstClr val="black">
                <a:alpha val="40000"/>
              </a:prstClr>
            </a:outerShdw>
          </a:effectLst>
        </p:spPr>
        <p:txBody>
          <a:bodyPr wrap="square" lIns="91430" tIns="45715" rIns="91430" bIns="45715">
            <a:spAutoFit/>
          </a:bodyPr>
          <a:lstStyle/>
          <a:p>
            <a:pPr lvl="0" algn="ctr"/>
            <a:r>
              <a:rPr lang="en-AU" sz="900" dirty="0">
                <a:solidFill>
                  <a:schemeClr val="tx1">
                    <a:lumMod val="75000"/>
                    <a:lumOff val="25000"/>
                  </a:schemeClr>
                </a:solidFill>
                <a:latin typeface="COCOMAT Light"/>
              </a:rPr>
              <a:t>A comprehensive report was developed highlighting the findings drawn from this event,  and is available to the new working group</a:t>
            </a:r>
            <a:endParaRPr lang="en-AU" sz="800" dirty="0">
              <a:solidFill>
                <a:schemeClr val="tx1">
                  <a:lumMod val="75000"/>
                  <a:lumOff val="25000"/>
                </a:schemeClr>
              </a:solidFill>
              <a:latin typeface="COCOMAT Light"/>
            </a:endParaRPr>
          </a:p>
        </p:txBody>
      </p:sp>
      <p:pic>
        <p:nvPicPr>
          <p:cNvPr id="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13943" y="1106661"/>
            <a:ext cx="2200142" cy="31028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183333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p:nvPr/>
        </p:nvSpPr>
        <p:spPr>
          <a:xfrm>
            <a:off x="185053" y="425477"/>
            <a:ext cx="8763058" cy="2520315"/>
          </a:xfrm>
          <a:prstGeom prst="rect">
            <a:avLst/>
          </a:prstGeom>
        </p:spPr>
        <p:txBody>
          <a:bodyPr vert="horz" wrap="square" lIns="0" tIns="0" rIns="0" bIns="0" rtlCol="0">
            <a:noAutofit/>
          </a:bodyPr>
          <a:lstStyle/>
          <a:p>
            <a:pPr marL="2706" marR="16232">
              <a:lnSpc>
                <a:spcPct val="135000"/>
              </a:lnSpc>
            </a:pPr>
            <a:r>
              <a:rPr sz="1000" b="1" dirty="0">
                <a:solidFill>
                  <a:srgbClr val="0E969B"/>
                </a:solidFill>
                <a:cs typeface="Calibri"/>
              </a:rPr>
              <a:t>The</a:t>
            </a:r>
            <a:r>
              <a:rPr lang="en-AU" sz="1000" b="1" dirty="0">
                <a:solidFill>
                  <a:srgbClr val="0E969B"/>
                </a:solidFill>
                <a:cs typeface="Calibri"/>
              </a:rPr>
              <a:t> Digital Service Provider (DSP)</a:t>
            </a:r>
            <a:r>
              <a:rPr sz="1000" b="1" spc="-17" dirty="0">
                <a:solidFill>
                  <a:srgbClr val="0E969B"/>
                </a:solidFill>
                <a:cs typeface="Calibri"/>
              </a:rPr>
              <a:t> </a:t>
            </a:r>
            <a:r>
              <a:rPr sz="1000" b="1" spc="4" dirty="0">
                <a:solidFill>
                  <a:srgbClr val="0E969B"/>
                </a:solidFill>
                <a:cs typeface="Calibri"/>
              </a:rPr>
              <a:t>O</a:t>
            </a:r>
            <a:r>
              <a:rPr sz="1000" b="1" dirty="0">
                <a:solidFill>
                  <a:srgbClr val="0E969B"/>
                </a:solidFill>
                <a:cs typeface="Calibri"/>
              </a:rPr>
              <a:t>p</a:t>
            </a:r>
            <a:r>
              <a:rPr sz="1000" b="1" spc="-9" dirty="0">
                <a:solidFill>
                  <a:srgbClr val="0E969B"/>
                </a:solidFill>
                <a:cs typeface="Calibri"/>
              </a:rPr>
              <a:t>e</a:t>
            </a:r>
            <a:r>
              <a:rPr sz="1000" b="1" dirty="0">
                <a:solidFill>
                  <a:srgbClr val="0E969B"/>
                </a:solidFill>
                <a:cs typeface="Calibri"/>
              </a:rPr>
              <a:t>r</a:t>
            </a:r>
            <a:r>
              <a:rPr sz="1000" b="1" spc="-9" dirty="0">
                <a:solidFill>
                  <a:srgbClr val="0E969B"/>
                </a:solidFill>
                <a:cs typeface="Calibri"/>
              </a:rPr>
              <a:t>a</a:t>
            </a:r>
            <a:r>
              <a:rPr sz="1000" b="1" dirty="0">
                <a:solidFill>
                  <a:srgbClr val="0E969B"/>
                </a:solidFill>
                <a:cs typeface="Calibri"/>
              </a:rPr>
              <a:t>ti</a:t>
            </a:r>
            <a:r>
              <a:rPr sz="1000" b="1" spc="-4" dirty="0">
                <a:solidFill>
                  <a:srgbClr val="0E969B"/>
                </a:solidFill>
                <a:cs typeface="Calibri"/>
              </a:rPr>
              <a:t>o</a:t>
            </a:r>
            <a:r>
              <a:rPr sz="1000" b="1" dirty="0">
                <a:solidFill>
                  <a:srgbClr val="0E969B"/>
                </a:solidFill>
                <a:cs typeface="Calibri"/>
              </a:rPr>
              <a:t>n</a:t>
            </a:r>
            <a:r>
              <a:rPr sz="1000" b="1" spc="-9" dirty="0">
                <a:solidFill>
                  <a:srgbClr val="0E969B"/>
                </a:solidFill>
                <a:cs typeface="Calibri"/>
              </a:rPr>
              <a:t>a</a:t>
            </a:r>
            <a:r>
              <a:rPr sz="1000" b="1" dirty="0">
                <a:solidFill>
                  <a:srgbClr val="0E969B"/>
                </a:solidFill>
                <a:cs typeface="Calibri"/>
              </a:rPr>
              <a:t>l</a:t>
            </a:r>
            <a:r>
              <a:rPr sz="1000" b="1" spc="-26" dirty="0">
                <a:solidFill>
                  <a:srgbClr val="0E969B"/>
                </a:solidFill>
                <a:cs typeface="Calibri"/>
              </a:rPr>
              <a:t> </a:t>
            </a:r>
            <a:r>
              <a:rPr sz="1000" b="1" spc="-4" dirty="0">
                <a:solidFill>
                  <a:srgbClr val="0E969B"/>
                </a:solidFill>
                <a:cs typeface="Calibri"/>
              </a:rPr>
              <a:t>F</a:t>
            </a:r>
            <a:r>
              <a:rPr sz="1000" b="1" dirty="0">
                <a:solidFill>
                  <a:srgbClr val="0E969B"/>
                </a:solidFill>
                <a:cs typeface="Calibri"/>
              </a:rPr>
              <a:t>r</a:t>
            </a:r>
            <a:r>
              <a:rPr sz="1000" b="1" spc="-9" dirty="0">
                <a:solidFill>
                  <a:srgbClr val="0E969B"/>
                </a:solidFill>
                <a:cs typeface="Calibri"/>
              </a:rPr>
              <a:t>a</a:t>
            </a:r>
            <a:r>
              <a:rPr sz="1000" b="1" dirty="0">
                <a:solidFill>
                  <a:srgbClr val="0E969B"/>
                </a:solidFill>
                <a:cs typeface="Calibri"/>
              </a:rPr>
              <a:t>m</a:t>
            </a:r>
            <a:r>
              <a:rPr sz="1000" b="1" spc="-4" dirty="0">
                <a:solidFill>
                  <a:srgbClr val="0E969B"/>
                </a:solidFill>
                <a:cs typeface="Calibri"/>
              </a:rPr>
              <a:t>e</a:t>
            </a:r>
            <a:r>
              <a:rPr sz="1000" b="1" dirty="0">
                <a:solidFill>
                  <a:srgbClr val="0E969B"/>
                </a:solidFill>
                <a:cs typeface="Calibri"/>
              </a:rPr>
              <a:t>w</a:t>
            </a:r>
            <a:r>
              <a:rPr sz="1000" b="1" spc="-4" dirty="0">
                <a:solidFill>
                  <a:srgbClr val="0E969B"/>
                </a:solidFill>
                <a:cs typeface="Calibri"/>
              </a:rPr>
              <a:t>o</a:t>
            </a:r>
            <a:r>
              <a:rPr sz="1000" b="1" dirty="0">
                <a:solidFill>
                  <a:srgbClr val="0E969B"/>
                </a:solidFill>
                <a:cs typeface="Calibri"/>
              </a:rPr>
              <a:t>rk</a:t>
            </a:r>
            <a:r>
              <a:rPr sz="1000" b="1" spc="-9" dirty="0">
                <a:solidFill>
                  <a:srgbClr val="0E969B"/>
                </a:solidFill>
                <a:cs typeface="Calibri"/>
              </a:rPr>
              <a:t> </a:t>
            </a:r>
            <a:r>
              <a:rPr lang="en-AU" sz="1000" dirty="0">
                <a:solidFill>
                  <a:prstClr val="black"/>
                </a:solidFill>
                <a:cs typeface="Calibri"/>
              </a:rPr>
              <a:t>was developed as </a:t>
            </a:r>
            <a:r>
              <a:rPr sz="1000" dirty="0">
                <a:solidFill>
                  <a:prstClr val="black"/>
                </a:solidFill>
                <a:cs typeface="Calibri"/>
              </a:rPr>
              <a:t>part</a:t>
            </a:r>
            <a:r>
              <a:rPr sz="1000" spc="-26" dirty="0">
                <a:solidFill>
                  <a:prstClr val="black"/>
                </a:solidFill>
                <a:cs typeface="Calibri"/>
              </a:rPr>
              <a:t> </a:t>
            </a:r>
            <a:r>
              <a:rPr sz="1000" spc="-4" dirty="0">
                <a:solidFill>
                  <a:prstClr val="black"/>
                </a:solidFill>
                <a:cs typeface="Calibri"/>
              </a:rPr>
              <a:t>o</a:t>
            </a:r>
            <a:r>
              <a:rPr sz="1000" dirty="0">
                <a:solidFill>
                  <a:prstClr val="black"/>
                </a:solidFill>
                <a:cs typeface="Calibri"/>
              </a:rPr>
              <a:t>f </a:t>
            </a:r>
            <a:r>
              <a:rPr sz="1000" spc="-9" dirty="0">
                <a:solidFill>
                  <a:prstClr val="black"/>
                </a:solidFill>
                <a:cs typeface="Calibri"/>
              </a:rPr>
              <a:t>t</a:t>
            </a:r>
            <a:r>
              <a:rPr sz="1000" dirty="0">
                <a:solidFill>
                  <a:prstClr val="black"/>
                </a:solidFill>
                <a:cs typeface="Calibri"/>
              </a:rPr>
              <a:t>he ATO</a:t>
            </a:r>
            <a:r>
              <a:rPr sz="1000" spc="-13" dirty="0">
                <a:solidFill>
                  <a:prstClr val="black"/>
                </a:solidFill>
                <a:cs typeface="Calibri"/>
              </a:rPr>
              <a:t> </a:t>
            </a:r>
            <a:r>
              <a:rPr sz="1000" dirty="0">
                <a:solidFill>
                  <a:prstClr val="black"/>
                </a:solidFill>
                <a:cs typeface="Calibri"/>
              </a:rPr>
              <a:t>res</a:t>
            </a:r>
            <a:r>
              <a:rPr sz="1000" spc="-9" dirty="0">
                <a:solidFill>
                  <a:prstClr val="black"/>
                </a:solidFill>
                <a:cs typeface="Calibri"/>
              </a:rPr>
              <a:t>p</a:t>
            </a:r>
            <a:r>
              <a:rPr sz="1000" spc="-4" dirty="0">
                <a:solidFill>
                  <a:prstClr val="black"/>
                </a:solidFill>
                <a:cs typeface="Calibri"/>
              </a:rPr>
              <a:t>o</a:t>
            </a:r>
            <a:r>
              <a:rPr sz="1000" dirty="0">
                <a:solidFill>
                  <a:prstClr val="black"/>
                </a:solidFill>
                <a:cs typeface="Calibri"/>
              </a:rPr>
              <a:t>n</a:t>
            </a:r>
            <a:r>
              <a:rPr sz="1000" spc="-9" dirty="0">
                <a:solidFill>
                  <a:prstClr val="black"/>
                </a:solidFill>
                <a:cs typeface="Calibri"/>
              </a:rPr>
              <a:t>s</a:t>
            </a:r>
            <a:r>
              <a:rPr sz="1000" dirty="0">
                <a:solidFill>
                  <a:prstClr val="black"/>
                </a:solidFill>
                <a:cs typeface="Calibri"/>
              </a:rPr>
              <a:t>e</a:t>
            </a:r>
            <a:r>
              <a:rPr sz="1000" spc="-9" dirty="0">
                <a:solidFill>
                  <a:prstClr val="black"/>
                </a:solidFill>
                <a:cs typeface="Calibri"/>
              </a:rPr>
              <a:t> </a:t>
            </a:r>
            <a:r>
              <a:rPr sz="1000" dirty="0">
                <a:solidFill>
                  <a:prstClr val="black"/>
                </a:solidFill>
                <a:cs typeface="Calibri"/>
              </a:rPr>
              <a:t>in</a:t>
            </a:r>
            <a:r>
              <a:rPr sz="1000" spc="-4" dirty="0">
                <a:solidFill>
                  <a:prstClr val="black"/>
                </a:solidFill>
                <a:cs typeface="Calibri"/>
              </a:rPr>
              <a:t> </a:t>
            </a:r>
            <a:r>
              <a:rPr sz="1000" dirty="0">
                <a:solidFill>
                  <a:prstClr val="black"/>
                </a:solidFill>
                <a:cs typeface="Calibri"/>
              </a:rPr>
              <a:t>rec</a:t>
            </a:r>
            <a:r>
              <a:rPr sz="1000" spc="-4" dirty="0">
                <a:solidFill>
                  <a:prstClr val="black"/>
                </a:solidFill>
                <a:cs typeface="Calibri"/>
              </a:rPr>
              <a:t>og</a:t>
            </a:r>
            <a:r>
              <a:rPr sz="1000" dirty="0">
                <a:solidFill>
                  <a:prstClr val="black"/>
                </a:solidFill>
                <a:cs typeface="Calibri"/>
              </a:rPr>
              <a:t>n</a:t>
            </a:r>
            <a:r>
              <a:rPr sz="1000" spc="-9" dirty="0">
                <a:solidFill>
                  <a:prstClr val="black"/>
                </a:solidFill>
                <a:cs typeface="Calibri"/>
              </a:rPr>
              <a:t>is</a:t>
            </a:r>
            <a:r>
              <a:rPr sz="1000" dirty="0">
                <a:solidFill>
                  <a:prstClr val="black"/>
                </a:solidFill>
                <a:cs typeface="Calibri"/>
              </a:rPr>
              <a:t>i</a:t>
            </a:r>
            <a:r>
              <a:rPr sz="1000" spc="-9" dirty="0">
                <a:solidFill>
                  <a:prstClr val="black"/>
                </a:solidFill>
                <a:cs typeface="Calibri"/>
              </a:rPr>
              <a:t>n</a:t>
            </a:r>
            <a:r>
              <a:rPr sz="1000" dirty="0">
                <a:solidFill>
                  <a:prstClr val="black"/>
                </a:solidFill>
                <a:cs typeface="Calibri"/>
              </a:rPr>
              <a:t>g</a:t>
            </a:r>
            <a:r>
              <a:rPr sz="1000" spc="-4" dirty="0">
                <a:solidFill>
                  <a:prstClr val="black"/>
                </a:solidFill>
                <a:cs typeface="Calibri"/>
              </a:rPr>
              <a:t> </a:t>
            </a:r>
            <a:r>
              <a:rPr sz="1000" dirty="0">
                <a:solidFill>
                  <a:prstClr val="black"/>
                </a:solidFill>
                <a:cs typeface="Calibri"/>
              </a:rPr>
              <a:t>and</a:t>
            </a:r>
            <a:r>
              <a:rPr sz="1000" spc="-17" dirty="0">
                <a:solidFill>
                  <a:prstClr val="black"/>
                </a:solidFill>
                <a:cs typeface="Calibri"/>
              </a:rPr>
              <a:t> </a:t>
            </a:r>
            <a:r>
              <a:rPr sz="1000" dirty="0">
                <a:solidFill>
                  <a:prstClr val="black"/>
                </a:solidFill>
                <a:cs typeface="Calibri"/>
              </a:rPr>
              <a:t>res</a:t>
            </a:r>
            <a:r>
              <a:rPr sz="1000" spc="-9" dirty="0">
                <a:solidFill>
                  <a:prstClr val="black"/>
                </a:solidFill>
                <a:cs typeface="Calibri"/>
              </a:rPr>
              <a:t>p</a:t>
            </a:r>
            <a:r>
              <a:rPr sz="1000" spc="-4" dirty="0">
                <a:solidFill>
                  <a:prstClr val="black"/>
                </a:solidFill>
                <a:cs typeface="Calibri"/>
              </a:rPr>
              <a:t>o</a:t>
            </a:r>
            <a:r>
              <a:rPr sz="1000" dirty="0">
                <a:solidFill>
                  <a:prstClr val="black"/>
                </a:solidFill>
                <a:cs typeface="Calibri"/>
              </a:rPr>
              <a:t>n</a:t>
            </a:r>
            <a:r>
              <a:rPr sz="1000" spc="-9" dirty="0">
                <a:solidFill>
                  <a:prstClr val="black"/>
                </a:solidFill>
                <a:cs typeface="Calibri"/>
              </a:rPr>
              <a:t>d</a:t>
            </a:r>
            <a:r>
              <a:rPr sz="1000" dirty="0">
                <a:solidFill>
                  <a:prstClr val="black"/>
                </a:solidFill>
                <a:cs typeface="Calibri"/>
              </a:rPr>
              <a:t>i</a:t>
            </a:r>
            <a:r>
              <a:rPr sz="1000" spc="-9" dirty="0">
                <a:solidFill>
                  <a:prstClr val="black"/>
                </a:solidFill>
                <a:cs typeface="Calibri"/>
              </a:rPr>
              <a:t>n</a:t>
            </a:r>
            <a:r>
              <a:rPr sz="1000" dirty="0">
                <a:solidFill>
                  <a:prstClr val="black"/>
                </a:solidFill>
                <a:cs typeface="Calibri"/>
              </a:rPr>
              <a:t>g</a:t>
            </a:r>
            <a:r>
              <a:rPr sz="1000" spc="-13" dirty="0">
                <a:solidFill>
                  <a:prstClr val="black"/>
                </a:solidFill>
                <a:cs typeface="Calibri"/>
              </a:rPr>
              <a:t> </a:t>
            </a:r>
            <a:r>
              <a:rPr sz="1000" spc="-9" dirty="0">
                <a:solidFill>
                  <a:prstClr val="black"/>
                </a:solidFill>
                <a:cs typeface="Calibri"/>
              </a:rPr>
              <a:t>t</a:t>
            </a:r>
            <a:r>
              <a:rPr sz="1000" dirty="0">
                <a:solidFill>
                  <a:prstClr val="black"/>
                </a:solidFill>
                <a:cs typeface="Calibri"/>
              </a:rPr>
              <a:t>o</a:t>
            </a:r>
            <a:r>
              <a:rPr sz="1000" spc="-13" dirty="0">
                <a:solidFill>
                  <a:prstClr val="black"/>
                </a:solidFill>
                <a:cs typeface="Calibri"/>
              </a:rPr>
              <a:t> </a:t>
            </a:r>
            <a:r>
              <a:rPr sz="1000" dirty="0">
                <a:solidFill>
                  <a:prstClr val="black"/>
                </a:solidFill>
                <a:cs typeface="Calibri"/>
              </a:rPr>
              <a:t>ri</a:t>
            </a:r>
            <a:r>
              <a:rPr sz="1000" spc="-9" dirty="0">
                <a:solidFill>
                  <a:prstClr val="black"/>
                </a:solidFill>
                <a:cs typeface="Calibri"/>
              </a:rPr>
              <a:t>s</a:t>
            </a:r>
            <a:r>
              <a:rPr sz="1000" dirty="0">
                <a:solidFill>
                  <a:prstClr val="black"/>
                </a:solidFill>
                <a:cs typeface="Calibri"/>
              </a:rPr>
              <a:t>ks</a:t>
            </a:r>
            <a:r>
              <a:rPr sz="1000" spc="-13" dirty="0">
                <a:solidFill>
                  <a:prstClr val="black"/>
                </a:solidFill>
                <a:cs typeface="Calibri"/>
              </a:rPr>
              <a:t> </a:t>
            </a:r>
            <a:r>
              <a:rPr sz="1000" dirty="0">
                <a:solidFill>
                  <a:prstClr val="black"/>
                </a:solidFill>
                <a:cs typeface="Calibri"/>
              </a:rPr>
              <a:t>p</a:t>
            </a:r>
            <a:r>
              <a:rPr sz="1000" spc="-9" dirty="0">
                <a:solidFill>
                  <a:prstClr val="black"/>
                </a:solidFill>
                <a:cs typeface="Calibri"/>
              </a:rPr>
              <a:t>os</a:t>
            </a:r>
            <a:r>
              <a:rPr sz="1000" dirty="0">
                <a:solidFill>
                  <a:prstClr val="black"/>
                </a:solidFill>
                <a:cs typeface="Calibri"/>
              </a:rPr>
              <a:t>ed by Ap</a:t>
            </a:r>
            <a:r>
              <a:rPr sz="1000" spc="-4" dirty="0">
                <a:solidFill>
                  <a:prstClr val="black"/>
                </a:solidFill>
                <a:cs typeface="Calibri"/>
              </a:rPr>
              <a:t>p</a:t>
            </a:r>
            <a:r>
              <a:rPr sz="1000" dirty="0">
                <a:solidFill>
                  <a:prstClr val="black"/>
                </a:solidFill>
                <a:cs typeface="Calibri"/>
              </a:rPr>
              <a:t>l</a:t>
            </a:r>
            <a:r>
              <a:rPr sz="1000" spc="-4" dirty="0">
                <a:solidFill>
                  <a:prstClr val="black"/>
                </a:solidFill>
                <a:cs typeface="Calibri"/>
              </a:rPr>
              <a:t>i</a:t>
            </a:r>
            <a:r>
              <a:rPr sz="1000" dirty="0">
                <a:solidFill>
                  <a:prstClr val="black"/>
                </a:solidFill>
                <a:cs typeface="Calibri"/>
              </a:rPr>
              <a:t>c</a:t>
            </a:r>
            <a:r>
              <a:rPr sz="1000" spc="-4" dirty="0">
                <a:solidFill>
                  <a:prstClr val="black"/>
                </a:solidFill>
                <a:cs typeface="Calibri"/>
              </a:rPr>
              <a:t>a</a:t>
            </a:r>
            <a:r>
              <a:rPr sz="1000" spc="-9" dirty="0">
                <a:solidFill>
                  <a:prstClr val="black"/>
                </a:solidFill>
                <a:cs typeface="Calibri"/>
              </a:rPr>
              <a:t>t</a:t>
            </a:r>
            <a:r>
              <a:rPr sz="1000" dirty="0">
                <a:solidFill>
                  <a:prstClr val="black"/>
                </a:solidFill>
                <a:cs typeface="Calibri"/>
              </a:rPr>
              <a:t>i</a:t>
            </a:r>
            <a:r>
              <a:rPr sz="1000" spc="-9" dirty="0">
                <a:solidFill>
                  <a:prstClr val="black"/>
                </a:solidFill>
                <a:cs typeface="Calibri"/>
              </a:rPr>
              <a:t>o</a:t>
            </a:r>
            <a:r>
              <a:rPr sz="1000" dirty="0">
                <a:solidFill>
                  <a:prstClr val="black"/>
                </a:solidFill>
                <a:cs typeface="Calibri"/>
              </a:rPr>
              <a:t>n</a:t>
            </a:r>
            <a:r>
              <a:rPr sz="1000" spc="-13" dirty="0">
                <a:solidFill>
                  <a:prstClr val="black"/>
                </a:solidFill>
                <a:cs typeface="Calibri"/>
              </a:rPr>
              <a:t> </a:t>
            </a:r>
            <a:r>
              <a:rPr sz="1000" spc="-9" dirty="0">
                <a:solidFill>
                  <a:prstClr val="black"/>
                </a:solidFill>
                <a:cs typeface="Calibri"/>
              </a:rPr>
              <a:t>P</a:t>
            </a:r>
            <a:r>
              <a:rPr sz="1000" dirty="0">
                <a:solidFill>
                  <a:prstClr val="black"/>
                </a:solidFill>
                <a:cs typeface="Calibri"/>
              </a:rPr>
              <a:t>r</a:t>
            </a:r>
            <a:r>
              <a:rPr sz="1000" spc="-4" dirty="0">
                <a:solidFill>
                  <a:prstClr val="black"/>
                </a:solidFill>
                <a:cs typeface="Calibri"/>
              </a:rPr>
              <a:t>og</a:t>
            </a:r>
            <a:r>
              <a:rPr sz="1000" dirty="0">
                <a:solidFill>
                  <a:prstClr val="black"/>
                </a:solidFill>
                <a:cs typeface="Calibri"/>
              </a:rPr>
              <a:t>ra</a:t>
            </a:r>
            <a:r>
              <a:rPr sz="1000" spc="-9" dirty="0">
                <a:solidFill>
                  <a:prstClr val="black"/>
                </a:solidFill>
                <a:cs typeface="Calibri"/>
              </a:rPr>
              <a:t>m</a:t>
            </a:r>
            <a:r>
              <a:rPr sz="1000" spc="-4" dirty="0">
                <a:solidFill>
                  <a:prstClr val="black"/>
                </a:solidFill>
                <a:cs typeface="Calibri"/>
              </a:rPr>
              <a:t>m</a:t>
            </a:r>
            <a:r>
              <a:rPr sz="1000" dirty="0">
                <a:solidFill>
                  <a:prstClr val="black"/>
                </a:solidFill>
                <a:cs typeface="Calibri"/>
              </a:rPr>
              <a:t>i</a:t>
            </a:r>
            <a:r>
              <a:rPr sz="1000" spc="-9" dirty="0">
                <a:solidFill>
                  <a:prstClr val="black"/>
                </a:solidFill>
                <a:cs typeface="Calibri"/>
              </a:rPr>
              <a:t>n</a:t>
            </a:r>
            <a:r>
              <a:rPr sz="1000" dirty="0">
                <a:solidFill>
                  <a:prstClr val="black"/>
                </a:solidFill>
                <a:cs typeface="Calibri"/>
              </a:rPr>
              <a:t>g</a:t>
            </a:r>
            <a:r>
              <a:rPr sz="1000" spc="-26" dirty="0">
                <a:solidFill>
                  <a:prstClr val="black"/>
                </a:solidFill>
                <a:cs typeface="Calibri"/>
              </a:rPr>
              <a:t> </a:t>
            </a:r>
            <a:r>
              <a:rPr sz="1000" dirty="0">
                <a:solidFill>
                  <a:prstClr val="black"/>
                </a:solidFill>
                <a:cs typeface="Calibri"/>
              </a:rPr>
              <a:t>I</a:t>
            </a:r>
            <a:r>
              <a:rPr sz="1000" spc="-4" dirty="0">
                <a:solidFill>
                  <a:prstClr val="black"/>
                </a:solidFill>
                <a:cs typeface="Calibri"/>
              </a:rPr>
              <a:t>n</a:t>
            </a:r>
            <a:r>
              <a:rPr sz="1000" spc="-9" dirty="0">
                <a:solidFill>
                  <a:prstClr val="black"/>
                </a:solidFill>
                <a:cs typeface="Calibri"/>
              </a:rPr>
              <a:t>t</a:t>
            </a:r>
            <a:r>
              <a:rPr sz="1000" dirty="0">
                <a:solidFill>
                  <a:prstClr val="black"/>
                </a:solidFill>
                <a:cs typeface="Calibri"/>
              </a:rPr>
              <a:t>e</a:t>
            </a:r>
            <a:r>
              <a:rPr sz="1000" spc="4" dirty="0">
                <a:solidFill>
                  <a:prstClr val="black"/>
                </a:solidFill>
                <a:cs typeface="Calibri"/>
              </a:rPr>
              <a:t>r</a:t>
            </a:r>
            <a:r>
              <a:rPr sz="1000" dirty="0">
                <a:solidFill>
                  <a:prstClr val="black"/>
                </a:solidFill>
                <a:cs typeface="Calibri"/>
              </a:rPr>
              <a:t>face</a:t>
            </a:r>
            <a:r>
              <a:rPr sz="1000" spc="-9" dirty="0">
                <a:solidFill>
                  <a:prstClr val="black"/>
                </a:solidFill>
                <a:cs typeface="Calibri"/>
              </a:rPr>
              <a:t> </a:t>
            </a:r>
            <a:r>
              <a:rPr sz="1000" dirty="0">
                <a:solidFill>
                  <a:prstClr val="black"/>
                </a:solidFill>
                <a:cs typeface="Calibri"/>
              </a:rPr>
              <a:t>(A</a:t>
            </a:r>
            <a:r>
              <a:rPr sz="1000" spc="-4" dirty="0">
                <a:solidFill>
                  <a:prstClr val="black"/>
                </a:solidFill>
                <a:cs typeface="Calibri"/>
              </a:rPr>
              <a:t>P</a:t>
            </a:r>
            <a:r>
              <a:rPr sz="1000" dirty="0">
                <a:solidFill>
                  <a:prstClr val="black"/>
                </a:solidFill>
                <a:cs typeface="Calibri"/>
              </a:rPr>
              <a:t>I) b</a:t>
            </a:r>
            <a:r>
              <a:rPr sz="1000" spc="-4" dirty="0">
                <a:solidFill>
                  <a:prstClr val="black"/>
                </a:solidFill>
                <a:cs typeface="Calibri"/>
              </a:rPr>
              <a:t>a</a:t>
            </a:r>
            <a:r>
              <a:rPr sz="1000" spc="-9" dirty="0">
                <a:solidFill>
                  <a:prstClr val="black"/>
                </a:solidFill>
                <a:cs typeface="Calibri"/>
              </a:rPr>
              <a:t>s</a:t>
            </a:r>
            <a:r>
              <a:rPr sz="1000" dirty="0">
                <a:solidFill>
                  <a:prstClr val="black"/>
                </a:solidFill>
                <a:cs typeface="Calibri"/>
              </a:rPr>
              <a:t>ed</a:t>
            </a:r>
            <a:r>
              <a:rPr sz="1000" spc="-9" dirty="0">
                <a:solidFill>
                  <a:prstClr val="black"/>
                </a:solidFill>
                <a:cs typeface="Calibri"/>
              </a:rPr>
              <a:t> </a:t>
            </a:r>
            <a:r>
              <a:rPr sz="1000" dirty="0">
                <a:solidFill>
                  <a:prstClr val="black"/>
                </a:solidFill>
                <a:cs typeface="Calibri"/>
              </a:rPr>
              <a:t>wh</a:t>
            </a:r>
            <a:r>
              <a:rPr sz="1000" spc="-9" dirty="0">
                <a:solidFill>
                  <a:prstClr val="black"/>
                </a:solidFill>
                <a:cs typeface="Calibri"/>
              </a:rPr>
              <a:t>o</a:t>
            </a:r>
            <a:r>
              <a:rPr sz="1000" dirty="0">
                <a:solidFill>
                  <a:prstClr val="black"/>
                </a:solidFill>
                <a:cs typeface="Calibri"/>
              </a:rPr>
              <a:t>le</a:t>
            </a:r>
            <a:r>
              <a:rPr sz="1000" spc="-4" dirty="0">
                <a:solidFill>
                  <a:prstClr val="black"/>
                </a:solidFill>
                <a:cs typeface="Calibri"/>
              </a:rPr>
              <a:t>s</a:t>
            </a:r>
            <a:r>
              <a:rPr sz="1000" dirty="0">
                <a:solidFill>
                  <a:prstClr val="black"/>
                </a:solidFill>
                <a:cs typeface="Calibri"/>
              </a:rPr>
              <a:t>a</a:t>
            </a:r>
            <a:r>
              <a:rPr sz="1000" spc="-4" dirty="0">
                <a:solidFill>
                  <a:prstClr val="black"/>
                </a:solidFill>
                <a:cs typeface="Calibri"/>
              </a:rPr>
              <a:t>l</a:t>
            </a:r>
            <a:r>
              <a:rPr sz="1000" dirty="0">
                <a:solidFill>
                  <a:prstClr val="black"/>
                </a:solidFill>
                <a:cs typeface="Calibri"/>
              </a:rPr>
              <a:t>e</a:t>
            </a:r>
            <a:r>
              <a:rPr sz="1000" spc="-17" dirty="0">
                <a:solidFill>
                  <a:prstClr val="black"/>
                </a:solidFill>
                <a:cs typeface="Calibri"/>
              </a:rPr>
              <a:t> </a:t>
            </a:r>
            <a:r>
              <a:rPr sz="1000" dirty="0">
                <a:solidFill>
                  <a:prstClr val="black"/>
                </a:solidFill>
                <a:cs typeface="Calibri"/>
              </a:rPr>
              <a:t>d</a:t>
            </a:r>
            <a:r>
              <a:rPr sz="1000" spc="-9" dirty="0">
                <a:solidFill>
                  <a:prstClr val="black"/>
                </a:solidFill>
                <a:cs typeface="Calibri"/>
              </a:rPr>
              <a:t>i</a:t>
            </a:r>
            <a:r>
              <a:rPr sz="1000" spc="-4" dirty="0">
                <a:solidFill>
                  <a:prstClr val="black"/>
                </a:solidFill>
                <a:cs typeface="Calibri"/>
              </a:rPr>
              <a:t>g</a:t>
            </a:r>
            <a:r>
              <a:rPr sz="1000" dirty="0">
                <a:solidFill>
                  <a:prstClr val="black"/>
                </a:solidFill>
                <a:cs typeface="Calibri"/>
              </a:rPr>
              <a:t>i</a:t>
            </a:r>
            <a:r>
              <a:rPr sz="1000" spc="-9" dirty="0">
                <a:solidFill>
                  <a:prstClr val="black"/>
                </a:solidFill>
                <a:cs typeface="Calibri"/>
              </a:rPr>
              <a:t>t</a:t>
            </a:r>
            <a:r>
              <a:rPr sz="1000" dirty="0">
                <a:solidFill>
                  <a:prstClr val="black"/>
                </a:solidFill>
                <a:cs typeface="Calibri"/>
              </a:rPr>
              <a:t>al</a:t>
            </a:r>
            <a:r>
              <a:rPr sz="1000" spc="-4" dirty="0">
                <a:solidFill>
                  <a:prstClr val="black"/>
                </a:solidFill>
                <a:cs typeface="Calibri"/>
              </a:rPr>
              <a:t> s</a:t>
            </a:r>
            <a:r>
              <a:rPr sz="1000" dirty="0">
                <a:solidFill>
                  <a:prstClr val="black"/>
                </a:solidFill>
                <a:cs typeface="Calibri"/>
              </a:rPr>
              <a:t>e</a:t>
            </a:r>
            <a:r>
              <a:rPr sz="1000" spc="4" dirty="0">
                <a:solidFill>
                  <a:prstClr val="black"/>
                </a:solidFill>
                <a:cs typeface="Calibri"/>
              </a:rPr>
              <a:t>r</a:t>
            </a:r>
            <a:r>
              <a:rPr sz="1000" dirty="0">
                <a:solidFill>
                  <a:prstClr val="black"/>
                </a:solidFill>
                <a:cs typeface="Calibri"/>
              </a:rPr>
              <a:t>vice</a:t>
            </a:r>
            <a:r>
              <a:rPr sz="1000" spc="-4" dirty="0">
                <a:solidFill>
                  <a:prstClr val="black"/>
                </a:solidFill>
                <a:cs typeface="Calibri"/>
              </a:rPr>
              <a:t>s</a:t>
            </a:r>
            <a:r>
              <a:rPr sz="1000" dirty="0">
                <a:solidFill>
                  <a:prstClr val="black"/>
                </a:solidFill>
                <a:cs typeface="Calibri"/>
              </a:rPr>
              <a:t>.</a:t>
            </a:r>
            <a:r>
              <a:rPr sz="1000" spc="-13" dirty="0">
                <a:solidFill>
                  <a:prstClr val="black"/>
                </a:solidFill>
                <a:cs typeface="Calibri"/>
              </a:rPr>
              <a:t> </a:t>
            </a:r>
            <a:r>
              <a:rPr lang="en-AU" sz="1000" spc="-13" dirty="0">
                <a:solidFill>
                  <a:prstClr val="black"/>
                </a:solidFill>
                <a:cs typeface="Calibri"/>
              </a:rPr>
              <a:t> The DSP Operational Framework  identified five key issues that equated to gaps in our understanding of the DSP operating environment. </a:t>
            </a:r>
          </a:p>
          <a:p>
            <a:pPr marL="2706" marR="16232">
              <a:lnSpc>
                <a:spcPct val="135000"/>
              </a:lnSpc>
            </a:pPr>
            <a:endParaRPr lang="en-AU" sz="1000" spc="-13" dirty="0">
              <a:solidFill>
                <a:prstClr val="black"/>
              </a:solidFill>
              <a:cs typeface="Calibri"/>
            </a:endParaRPr>
          </a:p>
          <a:p>
            <a:pPr marL="2706" marR="16232">
              <a:lnSpc>
                <a:spcPct val="135000"/>
              </a:lnSpc>
            </a:pPr>
            <a:endParaRPr lang="en-AU" sz="1000" spc="-13" dirty="0">
              <a:solidFill>
                <a:prstClr val="black"/>
              </a:solidFill>
              <a:cs typeface="Calibri"/>
            </a:endParaRPr>
          </a:p>
          <a:p>
            <a:pPr marL="2706" marR="16232">
              <a:lnSpc>
                <a:spcPct val="135000"/>
              </a:lnSpc>
            </a:pPr>
            <a:endParaRPr lang="en-AU" sz="1000" spc="-13" dirty="0">
              <a:solidFill>
                <a:prstClr val="black"/>
              </a:solidFill>
              <a:cs typeface="Calibri"/>
            </a:endParaRPr>
          </a:p>
          <a:p>
            <a:pPr marL="2706" marR="16232">
              <a:lnSpc>
                <a:spcPct val="135000"/>
              </a:lnSpc>
            </a:pPr>
            <a:endParaRPr lang="en-AU" sz="1000" spc="-13" dirty="0">
              <a:solidFill>
                <a:prstClr val="black"/>
              </a:solidFill>
              <a:cs typeface="Calibri"/>
            </a:endParaRPr>
          </a:p>
          <a:p>
            <a:pPr marL="2706" marR="16232">
              <a:lnSpc>
                <a:spcPct val="135000"/>
              </a:lnSpc>
            </a:pPr>
            <a:endParaRPr lang="en-AU" sz="1000" spc="-13" dirty="0">
              <a:solidFill>
                <a:prstClr val="black"/>
              </a:solidFill>
              <a:cs typeface="Calibri"/>
            </a:endParaRPr>
          </a:p>
          <a:p>
            <a:pPr marL="2706" marR="16232">
              <a:lnSpc>
                <a:spcPct val="135000"/>
              </a:lnSpc>
            </a:pPr>
            <a:r>
              <a:rPr lang="en-AU" sz="1000" spc="-13" dirty="0">
                <a:solidFill>
                  <a:prstClr val="black"/>
                </a:solidFill>
                <a:cs typeface="Calibri"/>
              </a:rPr>
              <a:t>While other issues were addressed by the development of requirements for DSPs consuming our services, it was recognised that new capabilities would need to be developed to address supply chain visibility and payload encryption.</a:t>
            </a:r>
          </a:p>
          <a:p>
            <a:pPr marL="2706" marR="16232">
              <a:lnSpc>
                <a:spcPct val="135000"/>
              </a:lnSpc>
            </a:pPr>
            <a:endParaRPr lang="en-AU" sz="1000" spc="-13" dirty="0">
              <a:solidFill>
                <a:prstClr val="black"/>
              </a:solidFill>
              <a:cs typeface="Calibri"/>
            </a:endParaRPr>
          </a:p>
          <a:p>
            <a:pPr marL="2706" marR="16232">
              <a:lnSpc>
                <a:spcPct val="135000"/>
              </a:lnSpc>
            </a:pPr>
            <a:endParaRPr lang="en-AU" sz="1000" b="1" dirty="0">
              <a:solidFill>
                <a:srgbClr val="0E969B"/>
              </a:solidFill>
              <a:cs typeface="Calibri"/>
            </a:endParaRPr>
          </a:p>
          <a:p>
            <a:pPr marL="2706" marR="16232">
              <a:lnSpc>
                <a:spcPct val="135000"/>
              </a:lnSpc>
            </a:pPr>
            <a:r>
              <a:rPr lang="en-AU" sz="1000" b="1" dirty="0">
                <a:solidFill>
                  <a:srgbClr val="0E969B"/>
                </a:solidFill>
                <a:cs typeface="Calibri"/>
              </a:rPr>
              <a:t>Payload encryption</a:t>
            </a:r>
          </a:p>
          <a:p>
            <a:pPr marL="2706" marR="16232">
              <a:lnSpc>
                <a:spcPct val="135000"/>
              </a:lnSpc>
            </a:pPr>
            <a:r>
              <a:rPr lang="en-AU" sz="1000" dirty="0">
                <a:solidFill>
                  <a:prstClr val="black"/>
                </a:solidFill>
                <a:cs typeface="Calibri"/>
              </a:rPr>
              <a:t>The purpose of payload encryption is to protect the confidentiality of information as it flows from an originating system to the ATO. The new capability will </a:t>
            </a:r>
            <a:r>
              <a:rPr lang="en-AU" sz="1000" dirty="0">
                <a:solidFill>
                  <a:prstClr val="black"/>
                </a:solidFill>
              </a:rPr>
              <a:t>enable a Digital Service Provider (DSP) user to encrypt data for transmission to the ATO. The encrypted data may flow through one or more intermediaries, but can only be decrypted by intended recipient.</a:t>
            </a:r>
          </a:p>
          <a:p>
            <a:endParaRPr lang="en-AU" sz="1000" dirty="0">
              <a:solidFill>
                <a:prstClr val="black"/>
              </a:solidFill>
              <a:cs typeface="Calibri"/>
            </a:endParaRPr>
          </a:p>
          <a:p>
            <a:pPr marL="2706" marR="16232">
              <a:lnSpc>
                <a:spcPct val="135000"/>
              </a:lnSpc>
            </a:pPr>
            <a:r>
              <a:rPr lang="en-AU" sz="1000" b="1" dirty="0">
                <a:solidFill>
                  <a:srgbClr val="0E969B"/>
                </a:solidFill>
                <a:cs typeface="Calibri"/>
              </a:rPr>
              <a:t>Supply chain visibility</a:t>
            </a:r>
          </a:p>
          <a:p>
            <a:pPr marL="2706" marR="16232">
              <a:lnSpc>
                <a:spcPct val="135000"/>
              </a:lnSpc>
            </a:pPr>
            <a:r>
              <a:rPr lang="en-AU" sz="1000" dirty="0">
                <a:solidFill>
                  <a:prstClr val="black"/>
                </a:solidFill>
                <a:cs typeface="Calibri"/>
              </a:rPr>
              <a:t>The purpose of supply chain visibility is to provide a level of confidence in the integrity of data, which flows through a supply chain between the sender and the ultimate receiver. The new capability will provide visibility of each entity that is directly involved in a specific transaction received by the ATO.  The ATO will be able to determine a DSPs role and order of participation in each transaction. </a:t>
            </a:r>
          </a:p>
          <a:p>
            <a:pPr marL="2706" marR="16232">
              <a:lnSpc>
                <a:spcPct val="135000"/>
              </a:lnSpc>
            </a:pPr>
            <a:endParaRPr lang="en-AU" sz="1000" dirty="0">
              <a:solidFill>
                <a:prstClr val="black"/>
              </a:solidFill>
              <a:cs typeface="Calibri"/>
            </a:endParaRPr>
          </a:p>
          <a:p>
            <a:pPr marL="2706" marR="16232">
              <a:lnSpc>
                <a:spcPct val="135000"/>
              </a:lnSpc>
            </a:pPr>
            <a:endParaRPr lang="en-AU" sz="1000" dirty="0">
              <a:solidFill>
                <a:prstClr val="black"/>
              </a:solidFill>
              <a:cs typeface="Calibri"/>
            </a:endParaRPr>
          </a:p>
        </p:txBody>
      </p:sp>
      <p:sp>
        <p:nvSpPr>
          <p:cNvPr id="5" name="object 5"/>
          <p:cNvSpPr txBox="1">
            <a:spLocks noGrp="1"/>
          </p:cNvSpPr>
          <p:nvPr>
            <p:ph type="title"/>
          </p:nvPr>
        </p:nvSpPr>
        <p:spPr>
          <a:prstGeom prst="rect">
            <a:avLst/>
          </a:prstGeom>
        </p:spPr>
        <p:txBody>
          <a:bodyPr vert="horz" wrap="square" lIns="0" tIns="0" rIns="0" bIns="0" rtlCol="0">
            <a:noAutofit/>
          </a:bodyPr>
          <a:lstStyle/>
          <a:p>
            <a:pPr marL="369561"/>
            <a:r>
              <a:rPr b="1" dirty="0">
                <a:solidFill>
                  <a:srgbClr val="0D2D4F"/>
                </a:solidFill>
                <a:latin typeface="Century Gothic"/>
                <a:cs typeface="Century Gothic"/>
              </a:rPr>
              <a:t>O</a:t>
            </a:r>
            <a:r>
              <a:rPr lang="en-AU" b="1" dirty="0">
                <a:solidFill>
                  <a:srgbClr val="0D2D4F"/>
                </a:solidFill>
                <a:latin typeface="Century Gothic"/>
                <a:cs typeface="Century Gothic"/>
              </a:rPr>
              <a:t>VERVIEW</a:t>
            </a:r>
            <a:r>
              <a:rPr b="1" dirty="0">
                <a:solidFill>
                  <a:srgbClr val="0D2D4F"/>
                </a:solidFill>
                <a:latin typeface="Century Gothic"/>
                <a:cs typeface="Century Gothic"/>
              </a:rPr>
              <a:t>|</a:t>
            </a:r>
            <a:r>
              <a:rPr lang="en-AU" dirty="0">
                <a:solidFill>
                  <a:srgbClr val="A6A6A6"/>
                </a:solidFill>
                <a:latin typeface="Century Gothic"/>
                <a:cs typeface="Century Gothic"/>
              </a:rPr>
              <a:t>PAYLOAD ENCRYPTION AND SUPPLY CHAIN VISIBILITY</a:t>
            </a:r>
            <a:endParaRPr dirty="0">
              <a:latin typeface="Century Gothic"/>
              <a:cs typeface="Century Gothic"/>
            </a:endParaRPr>
          </a:p>
        </p:txBody>
      </p:sp>
      <p:grpSp>
        <p:nvGrpSpPr>
          <p:cNvPr id="2" name="Group 1"/>
          <p:cNvGrpSpPr/>
          <p:nvPr/>
        </p:nvGrpSpPr>
        <p:grpSpPr>
          <a:xfrm>
            <a:off x="982680" y="1167595"/>
            <a:ext cx="7235648" cy="666093"/>
            <a:chOff x="1137318" y="2924944"/>
            <a:chExt cx="7838619" cy="888124"/>
          </a:xfrm>
        </p:grpSpPr>
        <p:sp>
          <p:nvSpPr>
            <p:cNvPr id="3" name="object 3"/>
            <p:cNvSpPr/>
            <p:nvPr/>
          </p:nvSpPr>
          <p:spPr>
            <a:xfrm>
              <a:off x="4679896" y="2924944"/>
              <a:ext cx="518702" cy="478802"/>
            </a:xfrm>
            <a:prstGeom prst="rect">
              <a:avLst/>
            </a:prstGeom>
            <a:blipFill>
              <a:blip r:embed="rId2" cstate="print">
                <a:grayscl/>
              </a:blip>
              <a:stretch>
                <a:fillRect/>
              </a:stretch>
            </a:blipFill>
          </p:spPr>
          <p:txBody>
            <a:bodyPr wrap="square" lIns="0" tIns="0" rIns="0" bIns="0" rtlCol="0">
              <a:noAutofit/>
            </a:bodyPr>
            <a:lstStyle/>
            <a:p>
              <a:pPr algn="ctr"/>
              <a:endParaRPr>
                <a:solidFill>
                  <a:prstClr val="black"/>
                </a:solidFill>
              </a:endParaRPr>
            </a:p>
          </p:txBody>
        </p:sp>
        <p:sp>
          <p:nvSpPr>
            <p:cNvPr id="6" name="object 6"/>
            <p:cNvSpPr/>
            <p:nvPr/>
          </p:nvSpPr>
          <p:spPr>
            <a:xfrm>
              <a:off x="8169428" y="2924944"/>
              <a:ext cx="406654" cy="478802"/>
            </a:xfrm>
            <a:prstGeom prst="rect">
              <a:avLst/>
            </a:prstGeom>
            <a:blipFill>
              <a:blip r:embed="rId3" cstate="print"/>
              <a:stretch>
                <a:fillRect/>
              </a:stretch>
            </a:blipFill>
          </p:spPr>
          <p:txBody>
            <a:bodyPr wrap="square" lIns="0" tIns="0" rIns="0" bIns="0" rtlCol="0">
              <a:noAutofit/>
            </a:bodyPr>
            <a:lstStyle/>
            <a:p>
              <a:pPr algn="ctr"/>
              <a:endParaRPr>
                <a:solidFill>
                  <a:prstClr val="black"/>
                </a:solidFill>
              </a:endParaRPr>
            </a:p>
          </p:txBody>
        </p:sp>
        <p:sp>
          <p:nvSpPr>
            <p:cNvPr id="7" name="object 7"/>
            <p:cNvSpPr/>
            <p:nvPr/>
          </p:nvSpPr>
          <p:spPr>
            <a:xfrm>
              <a:off x="2955020" y="2924978"/>
              <a:ext cx="517589" cy="477761"/>
            </a:xfrm>
            <a:prstGeom prst="rect">
              <a:avLst/>
            </a:prstGeom>
            <a:blipFill>
              <a:blip r:embed="rId4" cstate="print">
                <a:grayscl/>
              </a:blip>
              <a:stretch>
                <a:fillRect/>
              </a:stretch>
            </a:blipFill>
          </p:spPr>
          <p:txBody>
            <a:bodyPr wrap="square" lIns="0" tIns="0" rIns="0" bIns="0" rtlCol="0">
              <a:noAutofit/>
            </a:bodyPr>
            <a:lstStyle/>
            <a:p>
              <a:pPr algn="ctr"/>
              <a:endParaRPr>
                <a:solidFill>
                  <a:prstClr val="black"/>
                </a:solidFill>
              </a:endParaRPr>
            </a:p>
          </p:txBody>
        </p:sp>
        <p:sp>
          <p:nvSpPr>
            <p:cNvPr id="8" name="object 8"/>
            <p:cNvSpPr txBox="1"/>
            <p:nvPr/>
          </p:nvSpPr>
          <p:spPr>
            <a:xfrm>
              <a:off x="2770795" y="3489218"/>
              <a:ext cx="884661" cy="323850"/>
            </a:xfrm>
            <a:prstGeom prst="rect">
              <a:avLst/>
            </a:prstGeom>
          </p:spPr>
          <p:txBody>
            <a:bodyPr vert="horz" wrap="square" lIns="0" tIns="0" rIns="0" bIns="0" rtlCol="0">
              <a:noAutofit/>
            </a:bodyPr>
            <a:lstStyle/>
            <a:p>
              <a:pPr marL="10822" marR="10822" indent="66012" algn="ctr"/>
              <a:r>
                <a:rPr sz="900" b="1" spc="-4" dirty="0">
                  <a:solidFill>
                    <a:prstClr val="black"/>
                  </a:solidFill>
                  <a:cs typeface="Calibri"/>
                </a:rPr>
                <a:t>M</a:t>
              </a:r>
              <a:r>
                <a:rPr sz="900" b="1" spc="-9" dirty="0">
                  <a:solidFill>
                    <a:prstClr val="black"/>
                  </a:solidFill>
                  <a:cs typeface="Calibri"/>
                </a:rPr>
                <a:t>ul</a:t>
              </a:r>
              <a:r>
                <a:rPr sz="900" b="1" spc="-4" dirty="0">
                  <a:solidFill>
                    <a:prstClr val="black"/>
                  </a:solidFill>
                  <a:cs typeface="Calibri"/>
                </a:rPr>
                <a:t>t</a:t>
              </a:r>
              <a:r>
                <a:rPr sz="900" b="1" spc="-9" dirty="0">
                  <a:solidFill>
                    <a:prstClr val="black"/>
                  </a:solidFill>
                  <a:cs typeface="Calibri"/>
                </a:rPr>
                <a:t>i-</a:t>
              </a:r>
              <a:r>
                <a:rPr sz="900" b="1" spc="-4" dirty="0">
                  <a:solidFill>
                    <a:prstClr val="black"/>
                  </a:solidFill>
                  <a:cs typeface="Calibri"/>
                </a:rPr>
                <a:t>factor </a:t>
              </a:r>
              <a:r>
                <a:rPr sz="900" b="1" spc="-13" dirty="0">
                  <a:solidFill>
                    <a:prstClr val="black"/>
                  </a:solidFill>
                  <a:cs typeface="Calibri"/>
                </a:rPr>
                <a:t>A</a:t>
              </a:r>
              <a:r>
                <a:rPr sz="900" b="1" spc="-4" dirty="0">
                  <a:solidFill>
                    <a:prstClr val="black"/>
                  </a:solidFill>
                  <a:cs typeface="Calibri"/>
                </a:rPr>
                <a:t>uthenticat</a:t>
              </a:r>
              <a:r>
                <a:rPr sz="900" b="1" spc="-9" dirty="0">
                  <a:solidFill>
                    <a:prstClr val="black"/>
                  </a:solidFill>
                  <a:cs typeface="Calibri"/>
                </a:rPr>
                <a:t>ion</a:t>
              </a:r>
              <a:endParaRPr sz="900" dirty="0">
                <a:solidFill>
                  <a:prstClr val="black"/>
                </a:solidFill>
                <a:cs typeface="Calibri"/>
              </a:endParaRPr>
            </a:p>
          </p:txBody>
        </p:sp>
        <p:sp>
          <p:nvSpPr>
            <p:cNvPr id="9" name="object 9"/>
            <p:cNvSpPr txBox="1"/>
            <p:nvPr/>
          </p:nvSpPr>
          <p:spPr>
            <a:xfrm>
              <a:off x="4285180" y="3489218"/>
              <a:ext cx="1309105" cy="323850"/>
            </a:xfrm>
            <a:prstGeom prst="rect">
              <a:avLst/>
            </a:prstGeom>
          </p:spPr>
          <p:txBody>
            <a:bodyPr vert="horz" wrap="square" lIns="0" tIns="0" rIns="0" bIns="0" rtlCol="0">
              <a:noAutofit/>
            </a:bodyPr>
            <a:lstStyle/>
            <a:p>
              <a:pPr marL="10822" marR="10822" indent="98478" algn="ctr"/>
              <a:r>
                <a:rPr sz="900" b="1" spc="-4" dirty="0">
                  <a:solidFill>
                    <a:prstClr val="black"/>
                  </a:solidFill>
                  <a:cs typeface="Calibri"/>
                </a:rPr>
                <a:t>Onshore/of</a:t>
              </a:r>
              <a:r>
                <a:rPr sz="900" b="1" spc="-13" dirty="0">
                  <a:solidFill>
                    <a:prstClr val="black"/>
                  </a:solidFill>
                  <a:cs typeface="Calibri"/>
                </a:rPr>
                <a:t>f</a:t>
              </a:r>
              <a:r>
                <a:rPr sz="900" b="1" spc="-4" dirty="0">
                  <a:solidFill>
                    <a:prstClr val="black"/>
                  </a:solidFill>
                  <a:cs typeface="Calibri"/>
                </a:rPr>
                <a:t>shore </a:t>
              </a:r>
              <a:r>
                <a:rPr sz="900" b="1" spc="-13" dirty="0">
                  <a:solidFill>
                    <a:prstClr val="black"/>
                  </a:solidFill>
                  <a:cs typeface="Calibri"/>
                </a:rPr>
                <a:t>H</a:t>
              </a:r>
              <a:r>
                <a:rPr sz="900" b="1" spc="-4" dirty="0">
                  <a:solidFill>
                    <a:prstClr val="black"/>
                  </a:solidFill>
                  <a:cs typeface="Calibri"/>
                </a:rPr>
                <a:t>ost</a:t>
              </a:r>
              <a:r>
                <a:rPr sz="900" b="1" spc="-9" dirty="0">
                  <a:solidFill>
                    <a:prstClr val="black"/>
                  </a:solidFill>
                  <a:cs typeface="Calibri"/>
                </a:rPr>
                <a:t>i</a:t>
              </a:r>
              <a:r>
                <a:rPr sz="900" b="1" spc="-4" dirty="0">
                  <a:solidFill>
                    <a:prstClr val="black"/>
                  </a:solidFill>
                  <a:cs typeface="Calibri"/>
                </a:rPr>
                <a:t>ng</a:t>
              </a:r>
              <a:r>
                <a:rPr sz="900" b="1" spc="9" dirty="0">
                  <a:solidFill>
                    <a:prstClr val="black"/>
                  </a:solidFill>
                  <a:cs typeface="Calibri"/>
                </a:rPr>
                <a:t> </a:t>
              </a:r>
              <a:r>
                <a:rPr sz="900" b="1" spc="-13" dirty="0">
                  <a:solidFill>
                    <a:prstClr val="black"/>
                  </a:solidFill>
                  <a:cs typeface="Calibri"/>
                </a:rPr>
                <a:t>A</a:t>
              </a:r>
              <a:r>
                <a:rPr sz="900" b="1" spc="-4" dirty="0">
                  <a:solidFill>
                    <a:prstClr val="black"/>
                  </a:solidFill>
                  <a:cs typeface="Calibri"/>
                </a:rPr>
                <a:t>rran</a:t>
              </a:r>
              <a:r>
                <a:rPr sz="900" b="1" spc="-9" dirty="0">
                  <a:solidFill>
                    <a:prstClr val="black"/>
                  </a:solidFill>
                  <a:cs typeface="Calibri"/>
                </a:rPr>
                <a:t>g</a:t>
              </a:r>
              <a:r>
                <a:rPr sz="900" b="1" spc="-4" dirty="0">
                  <a:solidFill>
                    <a:prstClr val="black"/>
                  </a:solidFill>
                  <a:cs typeface="Calibri"/>
                </a:rPr>
                <a:t>ements</a:t>
              </a:r>
              <a:endParaRPr sz="900" dirty="0">
                <a:solidFill>
                  <a:prstClr val="black"/>
                </a:solidFill>
                <a:cs typeface="Calibri"/>
              </a:endParaRPr>
            </a:p>
          </p:txBody>
        </p:sp>
        <p:sp>
          <p:nvSpPr>
            <p:cNvPr id="10" name="object 10"/>
            <p:cNvSpPr txBox="1"/>
            <p:nvPr/>
          </p:nvSpPr>
          <p:spPr>
            <a:xfrm>
              <a:off x="6300363" y="3489218"/>
              <a:ext cx="765651" cy="323850"/>
            </a:xfrm>
            <a:prstGeom prst="rect">
              <a:avLst/>
            </a:prstGeom>
          </p:spPr>
          <p:txBody>
            <a:bodyPr vert="horz" wrap="square" lIns="0" tIns="0" rIns="0" bIns="0" rtlCol="0">
              <a:noAutofit/>
            </a:bodyPr>
            <a:lstStyle/>
            <a:p>
              <a:pPr marL="110380" marR="10822" indent="-100100" algn="ctr"/>
              <a:r>
                <a:rPr sz="900" b="1" spc="-9" dirty="0">
                  <a:solidFill>
                    <a:prstClr val="black"/>
                  </a:solidFill>
                  <a:cs typeface="Calibri"/>
                </a:rPr>
                <a:t>Suppl</a:t>
              </a:r>
              <a:r>
                <a:rPr sz="900" b="1" spc="-4" dirty="0">
                  <a:solidFill>
                    <a:prstClr val="black"/>
                  </a:solidFill>
                  <a:cs typeface="Calibri"/>
                </a:rPr>
                <a:t>y</a:t>
              </a:r>
              <a:r>
                <a:rPr sz="900" b="1" spc="4" dirty="0">
                  <a:solidFill>
                    <a:prstClr val="black"/>
                  </a:solidFill>
                  <a:cs typeface="Calibri"/>
                </a:rPr>
                <a:t> </a:t>
              </a:r>
              <a:r>
                <a:rPr sz="900" b="1" spc="-9" dirty="0">
                  <a:solidFill>
                    <a:prstClr val="black"/>
                  </a:solidFill>
                  <a:cs typeface="Calibri"/>
                </a:rPr>
                <a:t>C</a:t>
              </a:r>
              <a:r>
                <a:rPr sz="900" b="1" spc="-4" dirty="0">
                  <a:solidFill>
                    <a:prstClr val="black"/>
                  </a:solidFill>
                  <a:cs typeface="Calibri"/>
                </a:rPr>
                <a:t>ha</a:t>
              </a:r>
              <a:r>
                <a:rPr sz="900" b="1" spc="-9" dirty="0">
                  <a:solidFill>
                    <a:prstClr val="black"/>
                  </a:solidFill>
                  <a:cs typeface="Calibri"/>
                </a:rPr>
                <a:t>in</a:t>
              </a:r>
              <a:r>
                <a:rPr sz="900" b="1" spc="-4" dirty="0">
                  <a:solidFill>
                    <a:prstClr val="black"/>
                  </a:solidFill>
                  <a:cs typeface="Calibri"/>
                </a:rPr>
                <a:t> V</a:t>
              </a:r>
              <a:r>
                <a:rPr sz="900" b="1" spc="-13" dirty="0">
                  <a:solidFill>
                    <a:prstClr val="black"/>
                  </a:solidFill>
                  <a:cs typeface="Calibri"/>
                </a:rPr>
                <a:t>i</a:t>
              </a:r>
              <a:r>
                <a:rPr sz="900" b="1" spc="-4" dirty="0">
                  <a:solidFill>
                    <a:prstClr val="black"/>
                  </a:solidFill>
                  <a:cs typeface="Calibri"/>
                </a:rPr>
                <a:t>s</a:t>
              </a:r>
              <a:r>
                <a:rPr sz="900" b="1" spc="-13" dirty="0">
                  <a:solidFill>
                    <a:prstClr val="black"/>
                  </a:solidFill>
                  <a:cs typeface="Calibri"/>
                </a:rPr>
                <a:t>i</a:t>
              </a:r>
              <a:r>
                <a:rPr sz="900" b="1" spc="-9" dirty="0">
                  <a:solidFill>
                    <a:prstClr val="black"/>
                  </a:solidFill>
                  <a:cs typeface="Calibri"/>
                </a:rPr>
                <a:t>bili</a:t>
              </a:r>
              <a:r>
                <a:rPr sz="900" b="1" spc="-4" dirty="0">
                  <a:solidFill>
                    <a:prstClr val="black"/>
                  </a:solidFill>
                  <a:cs typeface="Calibri"/>
                </a:rPr>
                <a:t>ty</a:t>
              </a:r>
              <a:endParaRPr sz="900" dirty="0">
                <a:solidFill>
                  <a:prstClr val="black"/>
                </a:solidFill>
                <a:cs typeface="Calibri"/>
              </a:endParaRPr>
            </a:p>
          </p:txBody>
        </p:sp>
        <p:sp>
          <p:nvSpPr>
            <p:cNvPr id="11" name="object 11"/>
            <p:cNvSpPr txBox="1"/>
            <p:nvPr/>
          </p:nvSpPr>
          <p:spPr>
            <a:xfrm>
              <a:off x="7769331" y="3489218"/>
              <a:ext cx="1206606" cy="171450"/>
            </a:xfrm>
            <a:prstGeom prst="rect">
              <a:avLst/>
            </a:prstGeom>
          </p:spPr>
          <p:txBody>
            <a:bodyPr vert="horz" wrap="square" lIns="0" tIns="0" rIns="0" bIns="0" rtlCol="0">
              <a:noAutofit/>
            </a:bodyPr>
            <a:lstStyle/>
            <a:p>
              <a:pPr marL="10822" algn="ctr"/>
              <a:r>
                <a:rPr lang="en-AU" sz="900" b="1" spc="-13" dirty="0">
                  <a:solidFill>
                    <a:prstClr val="black"/>
                  </a:solidFill>
                  <a:cs typeface="Calibri"/>
                </a:rPr>
                <a:t>Payload Encryption</a:t>
              </a:r>
              <a:endParaRPr sz="900" dirty="0">
                <a:solidFill>
                  <a:prstClr val="black"/>
                </a:solidFill>
                <a:cs typeface="Calibri"/>
              </a:endParaRPr>
            </a:p>
          </p:txBody>
        </p:sp>
        <p:sp>
          <p:nvSpPr>
            <p:cNvPr id="13" name="object 13"/>
            <p:cNvSpPr txBox="1"/>
            <p:nvPr/>
          </p:nvSpPr>
          <p:spPr>
            <a:xfrm>
              <a:off x="1137318" y="3489218"/>
              <a:ext cx="946573" cy="323850"/>
            </a:xfrm>
            <a:prstGeom prst="rect">
              <a:avLst/>
            </a:prstGeom>
          </p:spPr>
          <p:txBody>
            <a:bodyPr vert="horz" wrap="square" lIns="0" tIns="0" rIns="0" bIns="0" rtlCol="0">
              <a:noAutofit/>
            </a:bodyPr>
            <a:lstStyle/>
            <a:p>
              <a:pPr marL="10822" marR="10822" indent="84410" algn="ctr"/>
              <a:r>
                <a:rPr sz="900" b="1" spc="-4" dirty="0">
                  <a:solidFill>
                    <a:prstClr val="black"/>
                  </a:solidFill>
                  <a:cs typeface="Calibri"/>
                </a:rPr>
                <a:t>Certi</a:t>
              </a:r>
              <a:r>
                <a:rPr sz="900" b="1" spc="-9" dirty="0">
                  <a:solidFill>
                    <a:prstClr val="black"/>
                  </a:solidFill>
                  <a:cs typeface="Calibri"/>
                </a:rPr>
                <a:t>fi</a:t>
              </a:r>
              <a:r>
                <a:rPr sz="900" b="1" spc="-4" dirty="0">
                  <a:solidFill>
                    <a:prstClr val="black"/>
                  </a:solidFill>
                  <a:cs typeface="Calibri"/>
                </a:rPr>
                <a:t>cation and</a:t>
              </a:r>
              <a:r>
                <a:rPr sz="900" b="1" spc="-9" dirty="0">
                  <a:solidFill>
                    <a:prstClr val="black"/>
                  </a:solidFill>
                  <a:cs typeface="Calibri"/>
                </a:rPr>
                <a:t> </a:t>
              </a:r>
              <a:r>
                <a:rPr sz="900" b="1" spc="-13" dirty="0">
                  <a:solidFill>
                    <a:prstClr val="black"/>
                  </a:solidFill>
                  <a:cs typeface="Calibri"/>
                </a:rPr>
                <a:t>A</a:t>
              </a:r>
              <a:r>
                <a:rPr sz="900" b="1" spc="-4" dirty="0">
                  <a:solidFill>
                    <a:prstClr val="black"/>
                  </a:solidFill>
                  <a:cs typeface="Calibri"/>
                </a:rPr>
                <a:t>ssessment</a:t>
              </a:r>
              <a:endParaRPr sz="900" dirty="0">
                <a:solidFill>
                  <a:prstClr val="black"/>
                </a:solidFill>
                <a:cs typeface="Calibri"/>
              </a:endParaRPr>
            </a:p>
          </p:txBody>
        </p:sp>
        <p:sp>
          <p:nvSpPr>
            <p:cNvPr id="14" name="object 14"/>
            <p:cNvSpPr/>
            <p:nvPr/>
          </p:nvSpPr>
          <p:spPr>
            <a:xfrm>
              <a:off x="1272560" y="2924982"/>
              <a:ext cx="676317" cy="489940"/>
            </a:xfrm>
            <a:prstGeom prst="rect">
              <a:avLst/>
            </a:prstGeom>
            <a:blipFill>
              <a:blip r:embed="rId5" cstate="print">
                <a:grayscl/>
              </a:blip>
              <a:stretch>
                <a:fillRect/>
              </a:stretch>
            </a:blipFill>
          </p:spPr>
          <p:txBody>
            <a:bodyPr wrap="square" lIns="0" tIns="0" rIns="0" bIns="0" rtlCol="0">
              <a:noAutofit/>
            </a:bodyPr>
            <a:lstStyle/>
            <a:p>
              <a:pPr algn="ctr"/>
              <a:endParaRPr>
                <a:solidFill>
                  <a:prstClr val="black"/>
                </a:solidFill>
              </a:endParaRPr>
            </a:p>
          </p:txBody>
        </p:sp>
        <p:sp>
          <p:nvSpPr>
            <p:cNvPr id="15" name="object 15"/>
            <p:cNvSpPr/>
            <p:nvPr/>
          </p:nvSpPr>
          <p:spPr>
            <a:xfrm>
              <a:off x="1365837" y="2995128"/>
              <a:ext cx="489754" cy="231470"/>
            </a:xfrm>
            <a:prstGeom prst="rect">
              <a:avLst/>
            </a:prstGeom>
            <a:blipFill>
              <a:blip r:embed="rId6" cstate="print">
                <a:grayscl/>
              </a:blip>
              <a:stretch>
                <a:fillRect/>
              </a:stretch>
            </a:blipFill>
          </p:spPr>
          <p:txBody>
            <a:bodyPr wrap="square" lIns="0" tIns="0" rIns="0" bIns="0" rtlCol="0">
              <a:noAutofit/>
            </a:bodyPr>
            <a:lstStyle/>
            <a:p>
              <a:pPr algn="ctr"/>
              <a:endParaRPr>
                <a:solidFill>
                  <a:prstClr val="black"/>
                </a:solidFill>
              </a:endParaRPr>
            </a:p>
          </p:txBody>
        </p:sp>
      </p:grpSp>
      <p:sp>
        <p:nvSpPr>
          <p:cNvPr id="17" name="object 17"/>
          <p:cNvSpPr txBox="1"/>
          <p:nvPr/>
        </p:nvSpPr>
        <p:spPr>
          <a:xfrm>
            <a:off x="8828415" y="5008527"/>
            <a:ext cx="239395" cy="134779"/>
          </a:xfrm>
          <a:prstGeom prst="rect">
            <a:avLst/>
          </a:prstGeom>
        </p:spPr>
        <p:txBody>
          <a:bodyPr vert="horz" wrap="square" lIns="0" tIns="0" rIns="0" bIns="0" rtlCol="0">
            <a:noAutofit/>
          </a:bodyPr>
          <a:lstStyle/>
          <a:p>
            <a:pPr marL="21643"/>
            <a:fld id="{81D60167-4931-47E6-BA6A-407CBD079E47}" type="slidenum">
              <a:rPr sz="900" dirty="0">
                <a:solidFill>
                  <a:srgbClr val="7E7E7E"/>
                </a:solidFill>
                <a:cs typeface="Calibri"/>
              </a:rPr>
              <a:pPr marL="21643"/>
              <a:t>4</a:t>
            </a:fld>
            <a:endParaRPr sz="900" dirty="0">
              <a:solidFill>
                <a:prstClr val="black"/>
              </a:solidFill>
              <a:cs typeface="Calibri"/>
            </a:endParaRPr>
          </a:p>
        </p:txBody>
      </p:sp>
      <p:sp>
        <p:nvSpPr>
          <p:cNvPr id="18" name="object 231"/>
          <p:cNvSpPr txBox="1">
            <a:spLocks noGrp="1"/>
          </p:cNvSpPr>
          <p:nvPr>
            <p:ph type="ftr" sz="quarter" idx="5"/>
          </p:nvPr>
        </p:nvSpPr>
        <p:spPr>
          <a:xfrm>
            <a:off x="115944" y="5008260"/>
            <a:ext cx="3724899" cy="135240"/>
          </a:xfrm>
          <a:prstGeom prst="rect">
            <a:avLst/>
          </a:prstGeom>
        </p:spPr>
        <p:txBody>
          <a:bodyPr vert="horz" wrap="square" lIns="0" tIns="0" rIns="0" bIns="0" rtlCol="0">
            <a:noAutofit/>
          </a:bodyPr>
          <a:lstStyle/>
          <a:p>
            <a:pPr marL="10808"/>
            <a:r>
              <a:rPr sz="900" spc="-13" dirty="0">
                <a:solidFill>
                  <a:srgbClr val="7E7E7E"/>
                </a:solidFill>
                <a:cs typeface="Calibri"/>
              </a:rPr>
              <a:t>U</a:t>
            </a:r>
            <a:r>
              <a:rPr sz="900" spc="-9" dirty="0">
                <a:solidFill>
                  <a:srgbClr val="7E7E7E"/>
                </a:solidFill>
                <a:cs typeface="Calibri"/>
              </a:rPr>
              <a:t>NCLAS</a:t>
            </a:r>
            <a:r>
              <a:rPr sz="900" spc="-4" dirty="0">
                <a:solidFill>
                  <a:srgbClr val="7E7E7E"/>
                </a:solidFill>
                <a:cs typeface="Calibri"/>
              </a:rPr>
              <a:t>SIFIED: </a:t>
            </a:r>
            <a:r>
              <a:rPr lang="en-AU" sz="900" spc="-4" dirty="0">
                <a:solidFill>
                  <a:srgbClr val="7E7E7E"/>
                </a:solidFill>
                <a:cs typeface="Calibri"/>
              </a:rPr>
              <a:t>Digital Identity Working Group</a:t>
            </a:r>
            <a:endParaRPr sz="900" dirty="0">
              <a:solidFill>
                <a:prstClr val="black"/>
              </a:solidFill>
              <a:cs typeface="Calibri"/>
            </a:endParaRPr>
          </a:p>
        </p:txBody>
      </p:sp>
      <p:pic>
        <p:nvPicPr>
          <p:cNvPr id="19" name="Picture 7"/>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739869" y="1177159"/>
            <a:ext cx="626792" cy="359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589114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TO Corporate Templates_Presentation">
  <a:themeElements>
    <a:clrScheme name="ATO">
      <a:dk1>
        <a:sysClr val="windowText" lastClr="000000"/>
      </a:dk1>
      <a:lt1>
        <a:sysClr val="window" lastClr="FFFFFF"/>
      </a:lt1>
      <a:dk2>
        <a:srgbClr val="D9D9D9"/>
      </a:dk2>
      <a:lt2>
        <a:srgbClr val="2B3054"/>
      </a:lt2>
      <a:accent1>
        <a:srgbClr val="0F979B"/>
      </a:accent1>
      <a:accent2>
        <a:srgbClr val="2B3054"/>
      </a:accent2>
      <a:accent3>
        <a:srgbClr val="6679BA"/>
      </a:accent3>
      <a:accent4>
        <a:srgbClr val="999999"/>
      </a:accent4>
      <a:accent5>
        <a:srgbClr val="344653"/>
      </a:accent5>
      <a:accent6>
        <a:srgbClr val="2B3054"/>
      </a:accent6>
      <a:hlink>
        <a:srgbClr val="0000FC"/>
      </a:hlink>
      <a:folHlink>
        <a:srgbClr val="7030A0"/>
      </a:folHlink>
    </a:clrScheme>
    <a:fontScheme name="ATO">
      <a:majorFont>
        <a:latin typeface="Calibri"/>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534</Words>
  <Application>Microsoft Office PowerPoint</Application>
  <PresentationFormat>On-screen Show (16:9)</PresentationFormat>
  <Paragraphs>62</Paragraphs>
  <Slides>4</Slides>
  <Notes>3</Notes>
  <HiddenSlides>0</HiddenSlides>
  <MMClips>0</MMClips>
  <ScaleCrop>false</ScaleCrop>
  <HeadingPairs>
    <vt:vector size="4" baseType="variant">
      <vt:variant>
        <vt:lpstr>Theme</vt:lpstr>
      </vt:variant>
      <vt:variant>
        <vt:i4>3</vt:i4>
      </vt:variant>
      <vt:variant>
        <vt:lpstr>Slide Titles</vt:lpstr>
      </vt:variant>
      <vt:variant>
        <vt:i4>4</vt:i4>
      </vt:variant>
    </vt:vector>
  </HeadingPairs>
  <TitlesOfParts>
    <vt:vector size="7" baseType="lpstr">
      <vt:lpstr>Office Theme</vt:lpstr>
      <vt:lpstr>ATO Corporate Templates_Presentation</vt:lpstr>
      <vt:lpstr>11_Office Theme</vt:lpstr>
      <vt:lpstr>Digital Identity Working Group  </vt:lpstr>
      <vt:lpstr>PowerPoint Presentation</vt:lpstr>
      <vt:lpstr>2017 Industry Engagement </vt:lpstr>
      <vt:lpstr>OVERVIEW|PAYLOAD ENCRYPTION AND SUPPLY CHAIN VISIBILITY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2018-04-10T01:10:58Z</dcterms:created>
  <dcterms:modified xsi:type="dcterms:W3CDTF">2018-04-10T01:11:01Z</dcterms:modified>
</cp:coreProperties>
</file>